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495" r:id="rId3"/>
    <p:sldId id="491" r:id="rId4"/>
    <p:sldId id="492" r:id="rId5"/>
    <p:sldId id="490" r:id="rId6"/>
    <p:sldId id="496" r:id="rId7"/>
    <p:sldId id="493" r:id="rId8"/>
    <p:sldId id="494" r:id="rId9"/>
    <p:sldId id="489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855"/>
    <a:srgbClr val="EB691C"/>
    <a:srgbClr val="F5AF7F"/>
    <a:srgbClr val="A2A4D3"/>
    <a:srgbClr val="E85112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9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E1C4-77BC-4A5A-9E1C-44E9C617855C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60272-2519-4B6F-A465-4E31F2199F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675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E5171-ADDB-D593-7B51-AEE37C3AF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37A715-B2D3-4B2A-C944-0E5E3BF60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9E75E3-6ADA-A494-B725-4414315D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7CF54A-AC8F-16C8-EAAC-6B17CBEB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EA8FE4-6F7A-B700-EB8E-E15D4609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179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8ABA1-1841-29C3-2A67-00D70ACE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C31C21-4F9F-0970-93A3-46B10CE90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07EDFD-FBC0-0F7D-A191-A869DD262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D4793F-919F-6917-F2FB-C03FC5B3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91F8D9-0C6D-543C-756E-0CF5390F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6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929716-065F-ECF3-13C1-15F01D372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AF4AD9-EEDE-6B04-D04C-A5B29C601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980E8D-F202-4CF9-7177-C817BE66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0255ED-C4A1-A51B-C6B4-C80ED2DA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3E32B-D018-2547-8320-162D03BF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839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598AA150-E02E-B015-0D1B-BF441809A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417"/>
          <a:stretch/>
        </p:blipFill>
        <p:spPr>
          <a:xfrm flipH="1">
            <a:off x="11353553" y="0"/>
            <a:ext cx="859155" cy="3429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BECA1459-3B27-037B-A913-44AC7AE0C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417"/>
          <a:stretch/>
        </p:blipFill>
        <p:spPr>
          <a:xfrm flipH="1">
            <a:off x="11353553" y="3429000"/>
            <a:ext cx="8591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36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2F15B-FFE3-E032-A22A-27D90484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AF03A0-815A-9715-093E-D35602914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7AB565-2F4D-F070-2C24-D222AFC4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342332-EAA5-2D5A-9D65-8122640D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8FB23C-815C-E01C-45A1-4FE9145F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426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4B347-8DB4-AABE-849F-A43B5EF4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DD04B4-E12F-62E6-A0A4-1237C1923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C5CFE8-7260-EAAF-2AD2-339F888A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2FFA4E-A638-D13A-FC90-D7A7C5BC0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24D581-8B9E-6E34-72E9-EF630D9F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80E0EC-345A-82F2-7A8E-82DDD93C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153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D4129-6AAD-9C4D-7EFC-3574E440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7DD290-C979-E198-E96B-AF1BFF4E0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43EB81-A449-8BDD-6E0D-78E1E253C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4338F6-6849-472C-CB0B-8F49A2C89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21DFD9-F85E-F3F9-9265-5534C883D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A0F9D35-EC50-A6AD-1BB8-5AEB09B3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F5E9F9-ECE1-CDFF-965C-F0DB9E5A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07C115-835A-9087-9B4D-B95C92FB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19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A93D3-1D2D-58D6-3E19-28C42E29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7677665-CB5A-8972-B89D-D9972B45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1B0D3E-1E19-B9FC-DD99-1CED8C5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D08D94-B35D-F7EB-0F3D-F96582FF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66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766EBC7-A6C5-31C7-CC6C-78F94436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16DFB9-7339-7485-6560-AF49D501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54D33A-255F-E684-92F9-C81E1D60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17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B5BFD-1140-C4B3-1489-BADB5402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09DEBF-4D0E-8BE9-AA62-F993CAE7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FE9DD5-A19A-A230-FE1B-E60CDE77D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D71E9C-9776-1D39-5A35-EBD8E80D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CBDF32-1B42-BF93-9C00-BF85E706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47EA7B-9355-DAF1-2AB7-4E9A82D2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57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99E48-32D3-A530-FA2B-54D0DD751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DAD9CA9-E3EB-FB47-E4E4-BB315A2E3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22C285-5CAD-5F7C-D915-4FD88147A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BD707F-5FCB-B404-0161-CDF79B7D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45E821-601E-BDD4-E908-F4643D1C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E13078-AAC2-9A8C-6FD7-E6C1AFE6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2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0A50D5-5BD5-A9C3-8ED3-3B134EFF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D78C04-4AF7-E058-305B-7D0CEF092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C86A33-29D7-2686-179D-8A0D48FC5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9339A-F271-48FA-ADA1-9C57858ED5ED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64477F-885B-26BF-55D4-7DCC94318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7543FC-8DE1-1FA8-4797-C2E0AF4D1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8650-63F6-4163-9B7A-8E4D3CE875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76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lbaguer@gmail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9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309E81E-D6E4-F30C-7648-9F23A6DDF818}"/>
              </a:ext>
            </a:extLst>
          </p:cNvPr>
          <p:cNvSpPr txBox="1"/>
          <p:nvPr/>
        </p:nvSpPr>
        <p:spPr>
          <a:xfrm>
            <a:off x="-2" y="3225881"/>
            <a:ext cx="12192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spc="182" dirty="0">
                <a:solidFill>
                  <a:srgbClr val="26285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Alianzas para desarrollo de plataforma DermaUH</a:t>
            </a:r>
          </a:p>
          <a:p>
            <a:pPr algn="ctr"/>
            <a:r>
              <a:rPr lang="es-ES" sz="2400" i="1" spc="182" dirty="0">
                <a:solidFill>
                  <a:srgbClr val="26285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Colaboración para la innovación en salud digital</a:t>
            </a:r>
            <a:endParaRPr lang="es-419" sz="2400" i="1" spc="182" dirty="0">
              <a:solidFill>
                <a:srgbClr val="26285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53FC012-2C75-D850-FF14-F13CDB138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417"/>
          <a:stretch/>
        </p:blipFill>
        <p:spPr>
          <a:xfrm rot="16200000" flipH="1">
            <a:off x="4568615" y="-4568615"/>
            <a:ext cx="3054772" cy="121920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492F4D-58A0-BD56-5925-BA6BA34AB67F}"/>
              </a:ext>
            </a:extLst>
          </p:cNvPr>
          <p:cNvSpPr txBox="1"/>
          <p:nvPr/>
        </p:nvSpPr>
        <p:spPr>
          <a:xfrm>
            <a:off x="401966" y="5152365"/>
            <a:ext cx="2280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600" b="1" spc="182" dirty="0">
                <a:solidFill>
                  <a:srgbClr val="262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Mayo 2025</a:t>
            </a:r>
            <a:endParaRPr lang="es-ES" sz="1600" b="1" dirty="0">
              <a:solidFill>
                <a:srgbClr val="262855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D65F257-652E-43F7-E3F1-E25BE337E71A}"/>
              </a:ext>
            </a:extLst>
          </p:cNvPr>
          <p:cNvSpPr txBox="1"/>
          <p:nvPr/>
        </p:nvSpPr>
        <p:spPr>
          <a:xfrm>
            <a:off x="718057" y="5121587"/>
            <a:ext cx="10659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i="1" spc="182" dirty="0">
                <a:solidFill>
                  <a:srgbClr val="262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Conferencia Internacional de Innovación y Desarrollo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3F724A-079B-AE6F-8209-93777E79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03" y="5785051"/>
            <a:ext cx="11846478" cy="768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4C454-F253-46F8-BB40-D3DFF5819546}"/>
              </a:ext>
            </a:extLst>
          </p:cNvPr>
          <p:cNvSpPr txBox="1"/>
          <p:nvPr/>
        </p:nvSpPr>
        <p:spPr>
          <a:xfrm>
            <a:off x="7152051" y="4415736"/>
            <a:ext cx="444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DraC</a:t>
            </a:r>
            <a:r>
              <a:rPr lang="es-ES" b="1" dirty="0"/>
              <a:t>. Marta Lourdes Baguer Díaz-</a:t>
            </a:r>
            <a:r>
              <a:rPr lang="es-ES" b="1" dirty="0" err="1"/>
              <a:t>Romañach</a:t>
            </a:r>
            <a:endParaRPr lang="es-ES" b="1" dirty="0"/>
          </a:p>
          <a:p>
            <a:r>
              <a:rPr lang="es-ES" b="1" dirty="0">
                <a:hlinkClick r:id="rId5"/>
              </a:rPr>
              <a:t>mlbaguer@gmail.com</a:t>
            </a:r>
            <a:r>
              <a:rPr lang="es-ES" b="1" dirty="0"/>
              <a:t> 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6256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7F7667-CD69-46F6-9098-65C26DBFC1E4}"/>
              </a:ext>
            </a:extLst>
          </p:cNvPr>
          <p:cNvGrpSpPr/>
          <p:nvPr/>
        </p:nvGrpSpPr>
        <p:grpSpPr>
          <a:xfrm>
            <a:off x="324088" y="266389"/>
            <a:ext cx="3675257" cy="1423866"/>
            <a:chOff x="767431" y="525006"/>
            <a:chExt cx="7992324" cy="31919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96900E-FE01-4826-8821-03F300168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219" y="777391"/>
              <a:ext cx="5431536" cy="29395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FA168-1A86-485C-AEF6-288949DB8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431" y="525006"/>
              <a:ext cx="1585097" cy="157900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624E3E4-BDCF-4074-B73C-A41B74B1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97" y="1034614"/>
            <a:ext cx="5819666" cy="282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B1C2A-D7E9-40BD-8503-DEE30041A0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6260" r="695" b="13536"/>
          <a:stretch/>
        </p:blipFill>
        <p:spPr>
          <a:xfrm>
            <a:off x="5672831" y="1863942"/>
            <a:ext cx="5553630" cy="3338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5F044-553F-4267-A965-8E9935D0D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566" y="5679160"/>
            <a:ext cx="1433714" cy="701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804BBB-B068-43DE-A1A8-E1992E188B0F}"/>
              </a:ext>
            </a:extLst>
          </p:cNvPr>
          <p:cNvSpPr txBox="1"/>
          <p:nvPr/>
        </p:nvSpPr>
        <p:spPr>
          <a:xfrm>
            <a:off x="7241429" y="5706669"/>
            <a:ext cx="137977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/>
              <a:t>TRL 5</a:t>
            </a:r>
            <a:endParaRPr lang="de-DE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B0629-DD6F-4EF4-9705-FF232F2ABEDC}"/>
              </a:ext>
            </a:extLst>
          </p:cNvPr>
          <p:cNvSpPr txBox="1"/>
          <p:nvPr/>
        </p:nvSpPr>
        <p:spPr>
          <a:xfrm>
            <a:off x="897289" y="4318468"/>
            <a:ext cx="4354081" cy="17113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Registro de pacientes e imágenes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Diagnóstico automático</a:t>
            </a:r>
            <a:r>
              <a:rPr lang="de-DE" b="1" dirty="0"/>
              <a:t> asistido por 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Procesamiento de la imagen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Colaboración médica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AD4D5-9A3A-4D7F-AA4B-0E7E1E2E3190}"/>
              </a:ext>
            </a:extLst>
          </p:cNvPr>
          <p:cNvSpPr txBox="1"/>
          <p:nvPr/>
        </p:nvSpPr>
        <p:spPr>
          <a:xfrm>
            <a:off x="6241127" y="378974"/>
            <a:ext cx="476015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App web multiplataforma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83315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A3CCBB-70E4-418D-B923-12295DF8CCEA}"/>
              </a:ext>
            </a:extLst>
          </p:cNvPr>
          <p:cNvGrpSpPr/>
          <p:nvPr/>
        </p:nvGrpSpPr>
        <p:grpSpPr>
          <a:xfrm>
            <a:off x="324088" y="266389"/>
            <a:ext cx="3675257" cy="1423866"/>
            <a:chOff x="767431" y="525006"/>
            <a:chExt cx="7992324" cy="31919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25AFCC-D637-4621-AD60-5BC36DA2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219" y="777391"/>
              <a:ext cx="5431536" cy="29395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A3CC15-7686-4C66-AAC6-459805774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431" y="525006"/>
              <a:ext cx="1585097" cy="157900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DC16481-2EB8-4034-8C31-D32D6A801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" r="762"/>
          <a:stretch/>
        </p:blipFill>
        <p:spPr>
          <a:xfrm>
            <a:off x="587664" y="1243108"/>
            <a:ext cx="6829776" cy="3870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A14BB-371A-4A89-8A4B-47F3227EFE6D}"/>
              </a:ext>
            </a:extLst>
          </p:cNvPr>
          <p:cNvSpPr txBox="1"/>
          <p:nvPr/>
        </p:nvSpPr>
        <p:spPr>
          <a:xfrm>
            <a:off x="5502434" y="356961"/>
            <a:ext cx="476015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Base de imágenes anotadas</a:t>
            </a:r>
            <a:endParaRPr lang="de-DE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A1DA5-9D53-44DB-88DE-3345277D150E}"/>
              </a:ext>
            </a:extLst>
          </p:cNvPr>
          <p:cNvSpPr txBox="1"/>
          <p:nvPr/>
        </p:nvSpPr>
        <p:spPr>
          <a:xfrm>
            <a:off x="7973528" y="1690255"/>
            <a:ext cx="2981515" cy="18912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Filtrado de datos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Colaboración médica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Uso para capacitación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Investigación</a:t>
            </a:r>
            <a:endParaRPr lang="de-DE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9B407-D93B-4491-A51B-850D32FDED18}"/>
              </a:ext>
            </a:extLst>
          </p:cNvPr>
          <p:cNvSpPr txBox="1"/>
          <p:nvPr/>
        </p:nvSpPr>
        <p:spPr>
          <a:xfrm>
            <a:off x="8635223" y="4321753"/>
            <a:ext cx="137977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/>
              <a:t>TRL 4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266307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33DDD1-0B01-4509-BAC0-A14334558C7E}"/>
              </a:ext>
            </a:extLst>
          </p:cNvPr>
          <p:cNvGrpSpPr/>
          <p:nvPr/>
        </p:nvGrpSpPr>
        <p:grpSpPr>
          <a:xfrm>
            <a:off x="324088" y="266389"/>
            <a:ext cx="3675257" cy="1423866"/>
            <a:chOff x="767431" y="525006"/>
            <a:chExt cx="7992324" cy="31919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3FCFB8-BDE1-4928-BA17-8198051A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219" y="777391"/>
              <a:ext cx="5431536" cy="29395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4AF3A5-F280-4D95-92E7-2F60D2FF3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431" y="525006"/>
              <a:ext cx="1585097" cy="157900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E252FB3-E82D-44B2-B133-554854ED8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30" y="1034614"/>
            <a:ext cx="2964839" cy="6392880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14304A2C-A396-4090-9663-81E8B8A288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1662" y="2521998"/>
            <a:ext cx="2369598" cy="23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333EB-37C1-4AE4-972A-1EC36F183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23" y="1034614"/>
            <a:ext cx="3033938" cy="5521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65870E-061A-44D1-ABEC-89E5F5636B9D}"/>
              </a:ext>
            </a:extLst>
          </p:cNvPr>
          <p:cNvSpPr txBox="1"/>
          <p:nvPr/>
        </p:nvSpPr>
        <p:spPr>
          <a:xfrm>
            <a:off x="5930186" y="356961"/>
            <a:ext cx="476015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/>
              <a:t>DermaUH.apk</a:t>
            </a:r>
            <a:endParaRPr lang="de-DE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35BDB-E09A-4923-9220-3DBFBD15007F}"/>
              </a:ext>
            </a:extLst>
          </p:cNvPr>
          <p:cNvSpPr txBox="1"/>
          <p:nvPr/>
        </p:nvSpPr>
        <p:spPr>
          <a:xfrm>
            <a:off x="8528691" y="1690255"/>
            <a:ext cx="137977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/>
              <a:t>TRL 2</a:t>
            </a:r>
            <a:endParaRPr lang="de-DE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4C60B-9D94-4EC1-A315-C9465AD8FA33}"/>
              </a:ext>
            </a:extLst>
          </p:cNvPr>
          <p:cNvSpPr txBox="1"/>
          <p:nvPr/>
        </p:nvSpPr>
        <p:spPr>
          <a:xfrm>
            <a:off x="7605354" y="2849925"/>
            <a:ext cx="3491733" cy="18912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Las mismas funcionalidades que DermaUH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Totalmente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Se comunica con la app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b="1" dirty="0"/>
              <a:t>Modelo de diagnóstico 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195116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C8B2F-CB62-481D-B5ED-A969D090484B}"/>
              </a:ext>
            </a:extLst>
          </p:cNvPr>
          <p:cNvGrpSpPr/>
          <p:nvPr/>
        </p:nvGrpSpPr>
        <p:grpSpPr>
          <a:xfrm>
            <a:off x="324088" y="266389"/>
            <a:ext cx="3675257" cy="1423866"/>
            <a:chOff x="767431" y="525006"/>
            <a:chExt cx="7992324" cy="31919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C3EB8D-8395-487C-BEF1-036470AF8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219" y="777391"/>
              <a:ext cx="5431536" cy="29395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6E41E6-EA6D-443E-BB06-09AB3C93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431" y="525006"/>
              <a:ext cx="1585097" cy="157900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0F9C87-63D1-4A02-B151-A6A466542A5D}"/>
              </a:ext>
            </a:extLst>
          </p:cNvPr>
          <p:cNvGrpSpPr/>
          <p:nvPr/>
        </p:nvGrpSpPr>
        <p:grpSpPr>
          <a:xfrm>
            <a:off x="688540" y="1475330"/>
            <a:ext cx="10045253" cy="4691174"/>
            <a:chOff x="835673" y="1641585"/>
            <a:chExt cx="10045253" cy="46911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9EAC19-EC91-4AD0-ABD1-7ED6D67D1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9054" y="2232184"/>
              <a:ext cx="4424616" cy="2478604"/>
            </a:xfrm>
            <a:custGeom>
              <a:avLst/>
              <a:gdLst>
                <a:gd name="connsiteX0" fmla="*/ 0 w 4424616"/>
                <a:gd name="connsiteY0" fmla="*/ 0 h 2478604"/>
                <a:gd name="connsiteX1" fmla="*/ 676334 w 4424616"/>
                <a:gd name="connsiteY1" fmla="*/ 0 h 2478604"/>
                <a:gd name="connsiteX2" fmla="*/ 1264176 w 4424616"/>
                <a:gd name="connsiteY2" fmla="*/ 0 h 2478604"/>
                <a:gd name="connsiteX3" fmla="*/ 1896264 w 4424616"/>
                <a:gd name="connsiteY3" fmla="*/ 0 h 2478604"/>
                <a:gd name="connsiteX4" fmla="*/ 2616844 w 4424616"/>
                <a:gd name="connsiteY4" fmla="*/ 0 h 2478604"/>
                <a:gd name="connsiteX5" fmla="*/ 3293178 w 4424616"/>
                <a:gd name="connsiteY5" fmla="*/ 0 h 2478604"/>
                <a:gd name="connsiteX6" fmla="*/ 3881020 w 4424616"/>
                <a:gd name="connsiteY6" fmla="*/ 0 h 2478604"/>
                <a:gd name="connsiteX7" fmla="*/ 4424616 w 4424616"/>
                <a:gd name="connsiteY7" fmla="*/ 0 h 2478604"/>
                <a:gd name="connsiteX8" fmla="*/ 4424616 w 4424616"/>
                <a:gd name="connsiteY8" fmla="*/ 545293 h 2478604"/>
                <a:gd name="connsiteX9" fmla="*/ 4424616 w 4424616"/>
                <a:gd name="connsiteY9" fmla="*/ 1090586 h 2478604"/>
                <a:gd name="connsiteX10" fmla="*/ 4424616 w 4424616"/>
                <a:gd name="connsiteY10" fmla="*/ 1710237 h 2478604"/>
                <a:gd name="connsiteX11" fmla="*/ 4424616 w 4424616"/>
                <a:gd name="connsiteY11" fmla="*/ 2478604 h 2478604"/>
                <a:gd name="connsiteX12" fmla="*/ 3881020 w 4424616"/>
                <a:gd name="connsiteY12" fmla="*/ 2478604 h 2478604"/>
                <a:gd name="connsiteX13" fmla="*/ 3337425 w 4424616"/>
                <a:gd name="connsiteY13" fmla="*/ 2478604 h 2478604"/>
                <a:gd name="connsiteX14" fmla="*/ 2616844 w 4424616"/>
                <a:gd name="connsiteY14" fmla="*/ 2478604 h 2478604"/>
                <a:gd name="connsiteX15" fmla="*/ 1896264 w 4424616"/>
                <a:gd name="connsiteY15" fmla="*/ 2478604 h 2478604"/>
                <a:gd name="connsiteX16" fmla="*/ 1219930 w 4424616"/>
                <a:gd name="connsiteY16" fmla="*/ 2478604 h 2478604"/>
                <a:gd name="connsiteX17" fmla="*/ 543596 w 4424616"/>
                <a:gd name="connsiteY17" fmla="*/ 2478604 h 2478604"/>
                <a:gd name="connsiteX18" fmla="*/ 0 w 4424616"/>
                <a:gd name="connsiteY18" fmla="*/ 2478604 h 2478604"/>
                <a:gd name="connsiteX19" fmla="*/ 0 w 4424616"/>
                <a:gd name="connsiteY19" fmla="*/ 1834167 h 2478604"/>
                <a:gd name="connsiteX20" fmla="*/ 0 w 4424616"/>
                <a:gd name="connsiteY20" fmla="*/ 1264088 h 2478604"/>
                <a:gd name="connsiteX21" fmla="*/ 0 w 4424616"/>
                <a:gd name="connsiteY21" fmla="*/ 669223 h 2478604"/>
                <a:gd name="connsiteX22" fmla="*/ 0 w 4424616"/>
                <a:gd name="connsiteY22" fmla="*/ 0 h 247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24616" h="2478604" fill="none" extrusionOk="0">
                  <a:moveTo>
                    <a:pt x="0" y="0"/>
                  </a:moveTo>
                  <a:cubicBezTo>
                    <a:pt x="211217" y="4047"/>
                    <a:pt x="431129" y="6522"/>
                    <a:pt x="676334" y="0"/>
                  </a:cubicBezTo>
                  <a:cubicBezTo>
                    <a:pt x="921539" y="-6522"/>
                    <a:pt x="1132924" y="-13853"/>
                    <a:pt x="1264176" y="0"/>
                  </a:cubicBezTo>
                  <a:cubicBezTo>
                    <a:pt x="1395428" y="13853"/>
                    <a:pt x="1645547" y="5962"/>
                    <a:pt x="1896264" y="0"/>
                  </a:cubicBezTo>
                  <a:cubicBezTo>
                    <a:pt x="2146981" y="-5962"/>
                    <a:pt x="2359717" y="2428"/>
                    <a:pt x="2616844" y="0"/>
                  </a:cubicBezTo>
                  <a:cubicBezTo>
                    <a:pt x="2873971" y="-2428"/>
                    <a:pt x="3127522" y="25104"/>
                    <a:pt x="3293178" y="0"/>
                  </a:cubicBezTo>
                  <a:cubicBezTo>
                    <a:pt x="3458834" y="-25104"/>
                    <a:pt x="3588022" y="-22080"/>
                    <a:pt x="3881020" y="0"/>
                  </a:cubicBezTo>
                  <a:cubicBezTo>
                    <a:pt x="4174018" y="22080"/>
                    <a:pt x="4184986" y="-14257"/>
                    <a:pt x="4424616" y="0"/>
                  </a:cubicBezTo>
                  <a:cubicBezTo>
                    <a:pt x="4447484" y="170550"/>
                    <a:pt x="4428816" y="304288"/>
                    <a:pt x="4424616" y="545293"/>
                  </a:cubicBezTo>
                  <a:cubicBezTo>
                    <a:pt x="4420416" y="786298"/>
                    <a:pt x="4402259" y="868629"/>
                    <a:pt x="4424616" y="1090586"/>
                  </a:cubicBezTo>
                  <a:cubicBezTo>
                    <a:pt x="4446973" y="1312543"/>
                    <a:pt x="4448714" y="1522590"/>
                    <a:pt x="4424616" y="1710237"/>
                  </a:cubicBezTo>
                  <a:cubicBezTo>
                    <a:pt x="4400518" y="1897884"/>
                    <a:pt x="4432771" y="2218773"/>
                    <a:pt x="4424616" y="2478604"/>
                  </a:cubicBezTo>
                  <a:cubicBezTo>
                    <a:pt x="4283432" y="2480086"/>
                    <a:pt x="4135351" y="2491343"/>
                    <a:pt x="3881020" y="2478604"/>
                  </a:cubicBezTo>
                  <a:cubicBezTo>
                    <a:pt x="3626689" y="2465865"/>
                    <a:pt x="3463779" y="2479341"/>
                    <a:pt x="3337425" y="2478604"/>
                  </a:cubicBezTo>
                  <a:cubicBezTo>
                    <a:pt x="3211071" y="2477867"/>
                    <a:pt x="2775529" y="2474568"/>
                    <a:pt x="2616844" y="2478604"/>
                  </a:cubicBezTo>
                  <a:cubicBezTo>
                    <a:pt x="2458159" y="2482640"/>
                    <a:pt x="2079343" y="2501520"/>
                    <a:pt x="1896264" y="2478604"/>
                  </a:cubicBezTo>
                  <a:cubicBezTo>
                    <a:pt x="1713185" y="2455688"/>
                    <a:pt x="1360703" y="2496090"/>
                    <a:pt x="1219930" y="2478604"/>
                  </a:cubicBezTo>
                  <a:cubicBezTo>
                    <a:pt x="1079157" y="2461118"/>
                    <a:pt x="804009" y="2459992"/>
                    <a:pt x="543596" y="2478604"/>
                  </a:cubicBezTo>
                  <a:cubicBezTo>
                    <a:pt x="283183" y="2497216"/>
                    <a:pt x="133992" y="2467537"/>
                    <a:pt x="0" y="2478604"/>
                  </a:cubicBezTo>
                  <a:cubicBezTo>
                    <a:pt x="18965" y="2160340"/>
                    <a:pt x="14456" y="2012752"/>
                    <a:pt x="0" y="1834167"/>
                  </a:cubicBezTo>
                  <a:cubicBezTo>
                    <a:pt x="-14456" y="1655582"/>
                    <a:pt x="16006" y="1464624"/>
                    <a:pt x="0" y="1264088"/>
                  </a:cubicBezTo>
                  <a:cubicBezTo>
                    <a:pt x="-16006" y="1063552"/>
                    <a:pt x="28270" y="829940"/>
                    <a:pt x="0" y="669223"/>
                  </a:cubicBezTo>
                  <a:cubicBezTo>
                    <a:pt x="-28270" y="508507"/>
                    <a:pt x="-14877" y="317557"/>
                    <a:pt x="0" y="0"/>
                  </a:cubicBezTo>
                  <a:close/>
                </a:path>
                <a:path w="4424616" h="2478604" stroke="0" extrusionOk="0">
                  <a:moveTo>
                    <a:pt x="0" y="0"/>
                  </a:moveTo>
                  <a:cubicBezTo>
                    <a:pt x="192949" y="23678"/>
                    <a:pt x="531909" y="-13221"/>
                    <a:pt x="676334" y="0"/>
                  </a:cubicBezTo>
                  <a:cubicBezTo>
                    <a:pt x="820759" y="13221"/>
                    <a:pt x="955656" y="19"/>
                    <a:pt x="1219930" y="0"/>
                  </a:cubicBezTo>
                  <a:cubicBezTo>
                    <a:pt x="1484204" y="-19"/>
                    <a:pt x="1581303" y="-24094"/>
                    <a:pt x="1896264" y="0"/>
                  </a:cubicBezTo>
                  <a:cubicBezTo>
                    <a:pt x="2211225" y="24094"/>
                    <a:pt x="2423448" y="-12926"/>
                    <a:pt x="2616844" y="0"/>
                  </a:cubicBezTo>
                  <a:cubicBezTo>
                    <a:pt x="2810240" y="12926"/>
                    <a:pt x="3027760" y="-26210"/>
                    <a:pt x="3293178" y="0"/>
                  </a:cubicBezTo>
                  <a:cubicBezTo>
                    <a:pt x="3558596" y="26210"/>
                    <a:pt x="4076244" y="49741"/>
                    <a:pt x="4424616" y="0"/>
                  </a:cubicBezTo>
                  <a:cubicBezTo>
                    <a:pt x="4417780" y="130608"/>
                    <a:pt x="4423657" y="451774"/>
                    <a:pt x="4424616" y="570079"/>
                  </a:cubicBezTo>
                  <a:cubicBezTo>
                    <a:pt x="4425575" y="688384"/>
                    <a:pt x="4397968" y="1008596"/>
                    <a:pt x="4424616" y="1214516"/>
                  </a:cubicBezTo>
                  <a:cubicBezTo>
                    <a:pt x="4451264" y="1420436"/>
                    <a:pt x="4422397" y="1690121"/>
                    <a:pt x="4424616" y="1883739"/>
                  </a:cubicBezTo>
                  <a:cubicBezTo>
                    <a:pt x="4426835" y="2077357"/>
                    <a:pt x="4429531" y="2201662"/>
                    <a:pt x="4424616" y="2478604"/>
                  </a:cubicBezTo>
                  <a:cubicBezTo>
                    <a:pt x="4186582" y="2463254"/>
                    <a:pt x="4173525" y="2483861"/>
                    <a:pt x="3925266" y="2478604"/>
                  </a:cubicBezTo>
                  <a:cubicBezTo>
                    <a:pt x="3677007" y="2473348"/>
                    <a:pt x="3611099" y="2462382"/>
                    <a:pt x="3337425" y="2478604"/>
                  </a:cubicBezTo>
                  <a:cubicBezTo>
                    <a:pt x="3063751" y="2494826"/>
                    <a:pt x="2841866" y="2490296"/>
                    <a:pt x="2661090" y="2478604"/>
                  </a:cubicBezTo>
                  <a:cubicBezTo>
                    <a:pt x="2480315" y="2466912"/>
                    <a:pt x="2177833" y="2483675"/>
                    <a:pt x="2029002" y="2478604"/>
                  </a:cubicBezTo>
                  <a:cubicBezTo>
                    <a:pt x="1880171" y="2473533"/>
                    <a:pt x="1630647" y="2505534"/>
                    <a:pt x="1485407" y="2478604"/>
                  </a:cubicBezTo>
                  <a:cubicBezTo>
                    <a:pt x="1340168" y="2451674"/>
                    <a:pt x="1029333" y="2487243"/>
                    <a:pt x="809073" y="2478604"/>
                  </a:cubicBezTo>
                  <a:cubicBezTo>
                    <a:pt x="588813" y="2469965"/>
                    <a:pt x="244391" y="2442834"/>
                    <a:pt x="0" y="2478604"/>
                  </a:cubicBezTo>
                  <a:cubicBezTo>
                    <a:pt x="13467" y="2290735"/>
                    <a:pt x="19956" y="2029638"/>
                    <a:pt x="0" y="1883739"/>
                  </a:cubicBezTo>
                  <a:cubicBezTo>
                    <a:pt x="-19956" y="1737841"/>
                    <a:pt x="-4710" y="1476773"/>
                    <a:pt x="0" y="1239302"/>
                  </a:cubicBezTo>
                  <a:cubicBezTo>
                    <a:pt x="4710" y="1001831"/>
                    <a:pt x="11320" y="881012"/>
                    <a:pt x="0" y="570079"/>
                  </a:cubicBezTo>
                  <a:cubicBezTo>
                    <a:pt x="-11320" y="259146"/>
                    <a:pt x="4675" y="251094"/>
                    <a:pt x="0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11499084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289DFB-7AE0-44C8-93A2-1873E328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673" y="1848018"/>
              <a:ext cx="4010989" cy="2348477"/>
            </a:xfrm>
            <a:custGeom>
              <a:avLst/>
              <a:gdLst>
                <a:gd name="connsiteX0" fmla="*/ 0 w 4010989"/>
                <a:gd name="connsiteY0" fmla="*/ 0 h 2348477"/>
                <a:gd name="connsiteX1" fmla="*/ 628388 w 4010989"/>
                <a:gd name="connsiteY1" fmla="*/ 0 h 2348477"/>
                <a:gd name="connsiteX2" fmla="*/ 1216667 w 4010989"/>
                <a:gd name="connsiteY2" fmla="*/ 0 h 2348477"/>
                <a:gd name="connsiteX3" fmla="*/ 1804945 w 4010989"/>
                <a:gd name="connsiteY3" fmla="*/ 0 h 2348477"/>
                <a:gd name="connsiteX4" fmla="*/ 2513553 w 4010989"/>
                <a:gd name="connsiteY4" fmla="*/ 0 h 2348477"/>
                <a:gd name="connsiteX5" fmla="*/ 3222161 w 4010989"/>
                <a:gd name="connsiteY5" fmla="*/ 0 h 2348477"/>
                <a:gd name="connsiteX6" fmla="*/ 4010989 w 4010989"/>
                <a:gd name="connsiteY6" fmla="*/ 0 h 2348477"/>
                <a:gd name="connsiteX7" fmla="*/ 4010989 w 4010989"/>
                <a:gd name="connsiteY7" fmla="*/ 610604 h 2348477"/>
                <a:gd name="connsiteX8" fmla="*/ 4010989 w 4010989"/>
                <a:gd name="connsiteY8" fmla="*/ 1150754 h 2348477"/>
                <a:gd name="connsiteX9" fmla="*/ 4010989 w 4010989"/>
                <a:gd name="connsiteY9" fmla="*/ 1690903 h 2348477"/>
                <a:gd name="connsiteX10" fmla="*/ 4010989 w 4010989"/>
                <a:gd name="connsiteY10" fmla="*/ 2348477 h 2348477"/>
                <a:gd name="connsiteX11" fmla="*/ 3462821 w 4010989"/>
                <a:gd name="connsiteY11" fmla="*/ 2348477 h 2348477"/>
                <a:gd name="connsiteX12" fmla="*/ 2874542 w 4010989"/>
                <a:gd name="connsiteY12" fmla="*/ 2348477 h 2348477"/>
                <a:gd name="connsiteX13" fmla="*/ 2125824 w 4010989"/>
                <a:gd name="connsiteY13" fmla="*/ 2348477 h 2348477"/>
                <a:gd name="connsiteX14" fmla="*/ 1537546 w 4010989"/>
                <a:gd name="connsiteY14" fmla="*/ 2348477 h 2348477"/>
                <a:gd name="connsiteX15" fmla="*/ 869048 w 4010989"/>
                <a:gd name="connsiteY15" fmla="*/ 2348477 h 2348477"/>
                <a:gd name="connsiteX16" fmla="*/ 0 w 4010989"/>
                <a:gd name="connsiteY16" fmla="*/ 2348477 h 2348477"/>
                <a:gd name="connsiteX17" fmla="*/ 0 w 4010989"/>
                <a:gd name="connsiteY17" fmla="*/ 1737873 h 2348477"/>
                <a:gd name="connsiteX18" fmla="*/ 0 w 4010989"/>
                <a:gd name="connsiteY18" fmla="*/ 1127269 h 2348477"/>
                <a:gd name="connsiteX19" fmla="*/ 0 w 4010989"/>
                <a:gd name="connsiteY19" fmla="*/ 610604 h 2348477"/>
                <a:gd name="connsiteX20" fmla="*/ 0 w 4010989"/>
                <a:gd name="connsiteY20" fmla="*/ 0 h 234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10989" h="2348477" fill="none" extrusionOk="0">
                  <a:moveTo>
                    <a:pt x="0" y="0"/>
                  </a:moveTo>
                  <a:cubicBezTo>
                    <a:pt x="230048" y="2017"/>
                    <a:pt x="410556" y="-23783"/>
                    <a:pt x="628388" y="0"/>
                  </a:cubicBezTo>
                  <a:cubicBezTo>
                    <a:pt x="846220" y="23783"/>
                    <a:pt x="1093436" y="29327"/>
                    <a:pt x="1216667" y="0"/>
                  </a:cubicBezTo>
                  <a:cubicBezTo>
                    <a:pt x="1339898" y="-29327"/>
                    <a:pt x="1561626" y="-9011"/>
                    <a:pt x="1804945" y="0"/>
                  </a:cubicBezTo>
                  <a:cubicBezTo>
                    <a:pt x="2048264" y="9011"/>
                    <a:pt x="2328277" y="26039"/>
                    <a:pt x="2513553" y="0"/>
                  </a:cubicBezTo>
                  <a:cubicBezTo>
                    <a:pt x="2698829" y="-26039"/>
                    <a:pt x="2924229" y="22592"/>
                    <a:pt x="3222161" y="0"/>
                  </a:cubicBezTo>
                  <a:cubicBezTo>
                    <a:pt x="3520093" y="-22592"/>
                    <a:pt x="3852166" y="-16065"/>
                    <a:pt x="4010989" y="0"/>
                  </a:cubicBezTo>
                  <a:cubicBezTo>
                    <a:pt x="3986022" y="155053"/>
                    <a:pt x="4018800" y="448096"/>
                    <a:pt x="4010989" y="610604"/>
                  </a:cubicBezTo>
                  <a:cubicBezTo>
                    <a:pt x="4003178" y="773112"/>
                    <a:pt x="4015149" y="1020974"/>
                    <a:pt x="4010989" y="1150754"/>
                  </a:cubicBezTo>
                  <a:cubicBezTo>
                    <a:pt x="4006830" y="1280534"/>
                    <a:pt x="4018887" y="1571661"/>
                    <a:pt x="4010989" y="1690903"/>
                  </a:cubicBezTo>
                  <a:cubicBezTo>
                    <a:pt x="4003091" y="1810145"/>
                    <a:pt x="3980918" y="2173463"/>
                    <a:pt x="4010989" y="2348477"/>
                  </a:cubicBezTo>
                  <a:cubicBezTo>
                    <a:pt x="3862285" y="2357216"/>
                    <a:pt x="3624193" y="2348187"/>
                    <a:pt x="3462821" y="2348477"/>
                  </a:cubicBezTo>
                  <a:cubicBezTo>
                    <a:pt x="3301449" y="2348767"/>
                    <a:pt x="3163582" y="2366539"/>
                    <a:pt x="2874542" y="2348477"/>
                  </a:cubicBezTo>
                  <a:cubicBezTo>
                    <a:pt x="2585502" y="2330415"/>
                    <a:pt x="2447326" y="2352769"/>
                    <a:pt x="2125824" y="2348477"/>
                  </a:cubicBezTo>
                  <a:cubicBezTo>
                    <a:pt x="1804322" y="2344185"/>
                    <a:pt x="1738435" y="2338266"/>
                    <a:pt x="1537546" y="2348477"/>
                  </a:cubicBezTo>
                  <a:cubicBezTo>
                    <a:pt x="1336657" y="2358688"/>
                    <a:pt x="1126397" y="2374794"/>
                    <a:pt x="869048" y="2348477"/>
                  </a:cubicBezTo>
                  <a:cubicBezTo>
                    <a:pt x="611699" y="2322160"/>
                    <a:pt x="251465" y="2341093"/>
                    <a:pt x="0" y="2348477"/>
                  </a:cubicBezTo>
                  <a:cubicBezTo>
                    <a:pt x="10402" y="2082108"/>
                    <a:pt x="-14755" y="1937227"/>
                    <a:pt x="0" y="1737873"/>
                  </a:cubicBezTo>
                  <a:cubicBezTo>
                    <a:pt x="14755" y="1538519"/>
                    <a:pt x="15143" y="1345834"/>
                    <a:pt x="0" y="1127269"/>
                  </a:cubicBezTo>
                  <a:cubicBezTo>
                    <a:pt x="-15143" y="908704"/>
                    <a:pt x="-7055" y="838696"/>
                    <a:pt x="0" y="610604"/>
                  </a:cubicBezTo>
                  <a:cubicBezTo>
                    <a:pt x="7055" y="382512"/>
                    <a:pt x="-27184" y="296254"/>
                    <a:pt x="0" y="0"/>
                  </a:cubicBezTo>
                  <a:close/>
                </a:path>
                <a:path w="4010989" h="2348477" stroke="0" extrusionOk="0">
                  <a:moveTo>
                    <a:pt x="0" y="0"/>
                  </a:moveTo>
                  <a:cubicBezTo>
                    <a:pt x="242506" y="7812"/>
                    <a:pt x="394701" y="13924"/>
                    <a:pt x="668498" y="0"/>
                  </a:cubicBezTo>
                  <a:cubicBezTo>
                    <a:pt x="942295" y="-13924"/>
                    <a:pt x="1111021" y="8480"/>
                    <a:pt x="1336996" y="0"/>
                  </a:cubicBezTo>
                  <a:cubicBezTo>
                    <a:pt x="1562971" y="-8480"/>
                    <a:pt x="1733452" y="20665"/>
                    <a:pt x="1925275" y="0"/>
                  </a:cubicBezTo>
                  <a:cubicBezTo>
                    <a:pt x="2117098" y="-20665"/>
                    <a:pt x="2368399" y="-19959"/>
                    <a:pt x="2513553" y="0"/>
                  </a:cubicBezTo>
                  <a:cubicBezTo>
                    <a:pt x="2658707" y="19959"/>
                    <a:pt x="2930305" y="-22"/>
                    <a:pt x="3061722" y="0"/>
                  </a:cubicBezTo>
                  <a:cubicBezTo>
                    <a:pt x="3193139" y="22"/>
                    <a:pt x="3638940" y="25819"/>
                    <a:pt x="4010989" y="0"/>
                  </a:cubicBezTo>
                  <a:cubicBezTo>
                    <a:pt x="3983240" y="213007"/>
                    <a:pt x="4031805" y="371980"/>
                    <a:pt x="4010989" y="563634"/>
                  </a:cubicBezTo>
                  <a:cubicBezTo>
                    <a:pt x="3990173" y="755288"/>
                    <a:pt x="3994209" y="871198"/>
                    <a:pt x="4010989" y="1080299"/>
                  </a:cubicBezTo>
                  <a:cubicBezTo>
                    <a:pt x="4027769" y="1289400"/>
                    <a:pt x="4013357" y="1488641"/>
                    <a:pt x="4010989" y="1643934"/>
                  </a:cubicBezTo>
                  <a:cubicBezTo>
                    <a:pt x="4008621" y="1799227"/>
                    <a:pt x="4017372" y="2105667"/>
                    <a:pt x="4010989" y="2348477"/>
                  </a:cubicBezTo>
                  <a:cubicBezTo>
                    <a:pt x="3752577" y="2314431"/>
                    <a:pt x="3618980" y="2361001"/>
                    <a:pt x="3302381" y="2348477"/>
                  </a:cubicBezTo>
                  <a:cubicBezTo>
                    <a:pt x="2985782" y="2335953"/>
                    <a:pt x="2967314" y="2343641"/>
                    <a:pt x="2714103" y="2348477"/>
                  </a:cubicBezTo>
                  <a:cubicBezTo>
                    <a:pt x="2460892" y="2353313"/>
                    <a:pt x="2235403" y="2379227"/>
                    <a:pt x="2085714" y="2348477"/>
                  </a:cubicBezTo>
                  <a:cubicBezTo>
                    <a:pt x="1936025" y="2317727"/>
                    <a:pt x="1720497" y="2357673"/>
                    <a:pt x="1497436" y="2348477"/>
                  </a:cubicBezTo>
                  <a:cubicBezTo>
                    <a:pt x="1274375" y="2339281"/>
                    <a:pt x="1071605" y="2319880"/>
                    <a:pt x="909158" y="2348477"/>
                  </a:cubicBezTo>
                  <a:cubicBezTo>
                    <a:pt x="746711" y="2377074"/>
                    <a:pt x="251310" y="2387173"/>
                    <a:pt x="0" y="2348477"/>
                  </a:cubicBezTo>
                  <a:cubicBezTo>
                    <a:pt x="10915" y="2223959"/>
                    <a:pt x="97" y="2033208"/>
                    <a:pt x="0" y="1761358"/>
                  </a:cubicBezTo>
                  <a:cubicBezTo>
                    <a:pt x="-97" y="1489508"/>
                    <a:pt x="15285" y="1429248"/>
                    <a:pt x="0" y="1197723"/>
                  </a:cubicBezTo>
                  <a:cubicBezTo>
                    <a:pt x="-15285" y="966198"/>
                    <a:pt x="-2230" y="738510"/>
                    <a:pt x="0" y="610604"/>
                  </a:cubicBezTo>
                  <a:cubicBezTo>
                    <a:pt x="2230" y="482698"/>
                    <a:pt x="23106" y="206547"/>
                    <a:pt x="0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95036641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D32317-87F2-40EC-A2F6-3FF66E7B21B4}"/>
                </a:ext>
              </a:extLst>
            </p:cNvPr>
            <p:cNvSpPr txBox="1"/>
            <p:nvPr/>
          </p:nvSpPr>
          <p:spPr>
            <a:xfrm>
              <a:off x="2708239" y="2353536"/>
              <a:ext cx="811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/>
                <a:t>V 3.0</a:t>
              </a:r>
              <a:endParaRPr lang="de-DE" sz="2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029DEA-D8C3-4A67-B9A1-C49733AFF91E}"/>
                </a:ext>
              </a:extLst>
            </p:cNvPr>
            <p:cNvSpPr txBox="1"/>
            <p:nvPr/>
          </p:nvSpPr>
          <p:spPr>
            <a:xfrm>
              <a:off x="1442220" y="4855431"/>
              <a:ext cx="349636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b="1" dirty="0"/>
                <a:t>Mejorar precisión clasificación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b="1" dirty="0"/>
                <a:t>Clasificación por características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b="1" dirty="0"/>
                <a:t>Visualización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b="1" dirty="0" err="1"/>
                <a:t>Explicabilidad</a:t>
              </a:r>
              <a:endParaRPr lang="es-ES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b="1" u="sng" dirty="0"/>
                <a:t>Clasificación según </a:t>
              </a:r>
              <a:r>
                <a:rPr lang="es-ES" b="1" u="sng" dirty="0" err="1"/>
                <a:t>fototipos</a:t>
              </a:r>
              <a:endParaRPr lang="de-DE" u="sng" dirty="0"/>
            </a:p>
          </p:txBody>
        </p:sp>
        <p:sp>
          <p:nvSpPr>
            <p:cNvPr id="10" name="Rectángulo 26">
              <a:extLst>
                <a:ext uri="{FF2B5EF4-FFF2-40B4-BE49-F238E27FC236}">
                  <a16:creationId xmlns:a16="http://schemas.microsoft.com/office/drawing/2014/main" id="{8EB1C39A-3D7E-4B55-AC6E-BBE338B50A55}"/>
                </a:ext>
              </a:extLst>
            </p:cNvPr>
            <p:cNvSpPr/>
            <p:nvPr/>
          </p:nvSpPr>
          <p:spPr>
            <a:xfrm>
              <a:off x="9296060" y="4996262"/>
              <a:ext cx="747185" cy="769441"/>
            </a:xfrm>
            <a:custGeom>
              <a:avLst/>
              <a:gdLst>
                <a:gd name="connsiteX0" fmla="*/ 0 w 747185"/>
                <a:gd name="connsiteY0" fmla="*/ 0 h 769441"/>
                <a:gd name="connsiteX1" fmla="*/ 381064 w 747185"/>
                <a:gd name="connsiteY1" fmla="*/ 0 h 769441"/>
                <a:gd name="connsiteX2" fmla="*/ 747185 w 747185"/>
                <a:gd name="connsiteY2" fmla="*/ 0 h 769441"/>
                <a:gd name="connsiteX3" fmla="*/ 747185 w 747185"/>
                <a:gd name="connsiteY3" fmla="*/ 384721 h 769441"/>
                <a:gd name="connsiteX4" fmla="*/ 747185 w 747185"/>
                <a:gd name="connsiteY4" fmla="*/ 769441 h 769441"/>
                <a:gd name="connsiteX5" fmla="*/ 366121 w 747185"/>
                <a:gd name="connsiteY5" fmla="*/ 769441 h 769441"/>
                <a:gd name="connsiteX6" fmla="*/ 0 w 747185"/>
                <a:gd name="connsiteY6" fmla="*/ 769441 h 769441"/>
                <a:gd name="connsiteX7" fmla="*/ 0 w 747185"/>
                <a:gd name="connsiteY7" fmla="*/ 377026 h 769441"/>
                <a:gd name="connsiteX8" fmla="*/ 0 w 747185"/>
                <a:gd name="connsiteY8" fmla="*/ 0 h 76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185" h="769441" fill="none" extrusionOk="0">
                  <a:moveTo>
                    <a:pt x="0" y="0"/>
                  </a:moveTo>
                  <a:cubicBezTo>
                    <a:pt x="162044" y="-35925"/>
                    <a:pt x="193036" y="41642"/>
                    <a:pt x="381064" y="0"/>
                  </a:cubicBezTo>
                  <a:cubicBezTo>
                    <a:pt x="569092" y="-41642"/>
                    <a:pt x="599307" y="5655"/>
                    <a:pt x="747185" y="0"/>
                  </a:cubicBezTo>
                  <a:cubicBezTo>
                    <a:pt x="765565" y="130824"/>
                    <a:pt x="713298" y="201654"/>
                    <a:pt x="747185" y="384721"/>
                  </a:cubicBezTo>
                  <a:cubicBezTo>
                    <a:pt x="781072" y="567788"/>
                    <a:pt x="741905" y="587078"/>
                    <a:pt x="747185" y="769441"/>
                  </a:cubicBezTo>
                  <a:cubicBezTo>
                    <a:pt x="567086" y="777268"/>
                    <a:pt x="494012" y="724767"/>
                    <a:pt x="366121" y="769441"/>
                  </a:cubicBezTo>
                  <a:cubicBezTo>
                    <a:pt x="238230" y="814115"/>
                    <a:pt x="126897" y="737145"/>
                    <a:pt x="0" y="769441"/>
                  </a:cubicBezTo>
                  <a:cubicBezTo>
                    <a:pt x="-14991" y="647758"/>
                    <a:pt x="32491" y="528777"/>
                    <a:pt x="0" y="377026"/>
                  </a:cubicBezTo>
                  <a:cubicBezTo>
                    <a:pt x="-32491" y="225275"/>
                    <a:pt x="29665" y="164983"/>
                    <a:pt x="0" y="0"/>
                  </a:cubicBezTo>
                  <a:close/>
                </a:path>
                <a:path w="747185" h="769441" stroke="0" extrusionOk="0">
                  <a:moveTo>
                    <a:pt x="0" y="0"/>
                  </a:moveTo>
                  <a:cubicBezTo>
                    <a:pt x="125775" y="-2852"/>
                    <a:pt x="196728" y="96"/>
                    <a:pt x="358649" y="0"/>
                  </a:cubicBezTo>
                  <a:cubicBezTo>
                    <a:pt x="520570" y="-96"/>
                    <a:pt x="666203" y="20954"/>
                    <a:pt x="747185" y="0"/>
                  </a:cubicBezTo>
                  <a:cubicBezTo>
                    <a:pt x="780018" y="128038"/>
                    <a:pt x="722743" y="256084"/>
                    <a:pt x="747185" y="361637"/>
                  </a:cubicBezTo>
                  <a:cubicBezTo>
                    <a:pt x="771627" y="467190"/>
                    <a:pt x="727475" y="685982"/>
                    <a:pt x="747185" y="769441"/>
                  </a:cubicBezTo>
                  <a:cubicBezTo>
                    <a:pt x="637816" y="810003"/>
                    <a:pt x="494440" y="732692"/>
                    <a:pt x="388536" y="769441"/>
                  </a:cubicBezTo>
                  <a:cubicBezTo>
                    <a:pt x="282632" y="806190"/>
                    <a:pt x="112103" y="737505"/>
                    <a:pt x="0" y="769441"/>
                  </a:cubicBezTo>
                  <a:cubicBezTo>
                    <a:pt x="-42808" y="686223"/>
                    <a:pt x="19578" y="464506"/>
                    <a:pt x="0" y="384721"/>
                  </a:cubicBezTo>
                  <a:cubicBezTo>
                    <a:pt x="-19578" y="304936"/>
                    <a:pt x="8955" y="117488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48291474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</a:rPr>
                <a:t>IA</a:t>
              </a:r>
            </a:p>
          </p:txBody>
        </p:sp>
        <p:grpSp>
          <p:nvGrpSpPr>
            <p:cNvPr id="11" name="Grupo 55">
              <a:extLst>
                <a:ext uri="{FF2B5EF4-FFF2-40B4-BE49-F238E27FC236}">
                  <a16:creationId xmlns:a16="http://schemas.microsoft.com/office/drawing/2014/main" id="{05A5B7B8-5518-4968-98CD-A55AA7E052DD}"/>
                </a:ext>
              </a:extLst>
            </p:cNvPr>
            <p:cNvGrpSpPr/>
            <p:nvPr/>
          </p:nvGrpSpPr>
          <p:grpSpPr>
            <a:xfrm>
              <a:off x="8020590" y="5051563"/>
              <a:ext cx="499658" cy="714140"/>
              <a:chOff x="7449016" y="3573110"/>
              <a:chExt cx="707275" cy="1000044"/>
            </a:xfrm>
          </p:grpSpPr>
          <p:sp>
            <p:nvSpPr>
              <p:cNvPr id="43" name="Cilindro 36">
                <a:extLst>
                  <a:ext uri="{FF2B5EF4-FFF2-40B4-BE49-F238E27FC236}">
                    <a16:creationId xmlns:a16="http://schemas.microsoft.com/office/drawing/2014/main" id="{5B59715C-4C06-460F-ABA5-D67FEAA0B230}"/>
                  </a:ext>
                </a:extLst>
              </p:cNvPr>
              <p:cNvSpPr/>
              <p:nvPr/>
            </p:nvSpPr>
            <p:spPr>
              <a:xfrm>
                <a:off x="7449017" y="3742964"/>
                <a:ext cx="707274" cy="830190"/>
              </a:xfrm>
              <a:custGeom>
                <a:avLst/>
                <a:gdLst>
                  <a:gd name="connsiteX0" fmla="*/ 0 w 707274"/>
                  <a:gd name="connsiteY0" fmla="*/ 88409 h 830190"/>
                  <a:gd name="connsiteX1" fmla="*/ 353637 w 707274"/>
                  <a:gd name="connsiteY1" fmla="*/ 176818 h 830190"/>
                  <a:gd name="connsiteX2" fmla="*/ 707274 w 707274"/>
                  <a:gd name="connsiteY2" fmla="*/ 88409 h 830190"/>
                  <a:gd name="connsiteX3" fmla="*/ 707274 w 707274"/>
                  <a:gd name="connsiteY3" fmla="*/ 741781 h 830190"/>
                  <a:gd name="connsiteX4" fmla="*/ 353637 w 707274"/>
                  <a:gd name="connsiteY4" fmla="*/ 830190 h 830190"/>
                  <a:gd name="connsiteX5" fmla="*/ 0 w 707274"/>
                  <a:gd name="connsiteY5" fmla="*/ 741781 h 830190"/>
                  <a:gd name="connsiteX6" fmla="*/ 0 w 707274"/>
                  <a:gd name="connsiteY6" fmla="*/ 88409 h 830190"/>
                  <a:gd name="connsiteX0" fmla="*/ 0 w 707274"/>
                  <a:gd name="connsiteY0" fmla="*/ 88409 h 830190"/>
                  <a:gd name="connsiteX1" fmla="*/ 353637 w 707274"/>
                  <a:gd name="connsiteY1" fmla="*/ 0 h 830190"/>
                  <a:gd name="connsiteX2" fmla="*/ 707274 w 707274"/>
                  <a:gd name="connsiteY2" fmla="*/ 88409 h 830190"/>
                  <a:gd name="connsiteX3" fmla="*/ 353637 w 707274"/>
                  <a:gd name="connsiteY3" fmla="*/ 176818 h 830190"/>
                  <a:gd name="connsiteX4" fmla="*/ 0 w 707274"/>
                  <a:gd name="connsiteY4" fmla="*/ 88409 h 830190"/>
                  <a:gd name="connsiteX0" fmla="*/ 707274 w 707274"/>
                  <a:gd name="connsiteY0" fmla="*/ 88409 h 830190"/>
                  <a:gd name="connsiteX1" fmla="*/ 353637 w 707274"/>
                  <a:gd name="connsiteY1" fmla="*/ 176818 h 830190"/>
                  <a:gd name="connsiteX2" fmla="*/ 0 w 707274"/>
                  <a:gd name="connsiteY2" fmla="*/ 88409 h 830190"/>
                  <a:gd name="connsiteX3" fmla="*/ 353637 w 707274"/>
                  <a:gd name="connsiteY3" fmla="*/ 0 h 830190"/>
                  <a:gd name="connsiteX4" fmla="*/ 707274 w 707274"/>
                  <a:gd name="connsiteY4" fmla="*/ 88409 h 830190"/>
                  <a:gd name="connsiteX5" fmla="*/ 707274 w 707274"/>
                  <a:gd name="connsiteY5" fmla="*/ 741781 h 830190"/>
                  <a:gd name="connsiteX6" fmla="*/ 353637 w 707274"/>
                  <a:gd name="connsiteY6" fmla="*/ 830190 h 830190"/>
                  <a:gd name="connsiteX7" fmla="*/ 0 w 707274"/>
                  <a:gd name="connsiteY7" fmla="*/ 741781 h 830190"/>
                  <a:gd name="connsiteX8" fmla="*/ 0 w 707274"/>
                  <a:gd name="connsiteY8" fmla="*/ 88409 h 83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7274" h="830190" stroke="0" extrusionOk="0">
                    <a:moveTo>
                      <a:pt x="0" y="88409"/>
                    </a:moveTo>
                    <a:cubicBezTo>
                      <a:pt x="-12472" y="104680"/>
                      <a:pt x="148228" y="180224"/>
                      <a:pt x="353637" y="176818"/>
                    </a:cubicBezTo>
                    <a:cubicBezTo>
                      <a:pt x="539689" y="171801"/>
                      <a:pt x="717580" y="131536"/>
                      <a:pt x="707274" y="88409"/>
                    </a:cubicBezTo>
                    <a:cubicBezTo>
                      <a:pt x="689520" y="303728"/>
                      <a:pt x="734653" y="548404"/>
                      <a:pt x="707274" y="741781"/>
                    </a:cubicBezTo>
                    <a:cubicBezTo>
                      <a:pt x="710242" y="812882"/>
                      <a:pt x="557129" y="815822"/>
                      <a:pt x="353637" y="830190"/>
                    </a:cubicBezTo>
                    <a:cubicBezTo>
                      <a:pt x="159071" y="831070"/>
                      <a:pt x="-3157" y="783044"/>
                      <a:pt x="0" y="741781"/>
                    </a:cubicBezTo>
                    <a:cubicBezTo>
                      <a:pt x="31565" y="558119"/>
                      <a:pt x="-32212" y="412862"/>
                      <a:pt x="0" y="88409"/>
                    </a:cubicBezTo>
                    <a:close/>
                  </a:path>
                  <a:path w="707274" h="830190" fill="lighten" stroke="0" extrusionOk="0">
                    <a:moveTo>
                      <a:pt x="0" y="88409"/>
                    </a:moveTo>
                    <a:cubicBezTo>
                      <a:pt x="-12982" y="31066"/>
                      <a:pt x="162906" y="23252"/>
                      <a:pt x="353637" y="0"/>
                    </a:cubicBezTo>
                    <a:cubicBezTo>
                      <a:pt x="541622" y="-5518"/>
                      <a:pt x="706181" y="30090"/>
                      <a:pt x="707274" y="88409"/>
                    </a:cubicBezTo>
                    <a:cubicBezTo>
                      <a:pt x="684129" y="159291"/>
                      <a:pt x="579185" y="153310"/>
                      <a:pt x="353637" y="176818"/>
                    </a:cubicBezTo>
                    <a:cubicBezTo>
                      <a:pt x="146759" y="177227"/>
                      <a:pt x="2707" y="141409"/>
                      <a:pt x="0" y="88409"/>
                    </a:cubicBezTo>
                    <a:close/>
                  </a:path>
                  <a:path w="707274" h="830190" fill="none" extrusionOk="0">
                    <a:moveTo>
                      <a:pt x="707274" y="88409"/>
                    </a:moveTo>
                    <a:cubicBezTo>
                      <a:pt x="716280" y="128150"/>
                      <a:pt x="559992" y="166444"/>
                      <a:pt x="353637" y="176818"/>
                    </a:cubicBezTo>
                    <a:cubicBezTo>
                      <a:pt x="162147" y="171725"/>
                      <a:pt x="-9258" y="136059"/>
                      <a:pt x="0" y="88409"/>
                    </a:cubicBezTo>
                    <a:cubicBezTo>
                      <a:pt x="-2112" y="62140"/>
                      <a:pt x="149099" y="7040"/>
                      <a:pt x="353637" y="0"/>
                    </a:cubicBezTo>
                    <a:cubicBezTo>
                      <a:pt x="542046" y="-7727"/>
                      <a:pt x="701680" y="36947"/>
                      <a:pt x="707274" y="88409"/>
                    </a:cubicBezTo>
                    <a:cubicBezTo>
                      <a:pt x="695016" y="252935"/>
                      <a:pt x="700409" y="561334"/>
                      <a:pt x="707274" y="741781"/>
                    </a:cubicBezTo>
                    <a:cubicBezTo>
                      <a:pt x="687186" y="759986"/>
                      <a:pt x="563047" y="811295"/>
                      <a:pt x="353637" y="830190"/>
                    </a:cubicBezTo>
                    <a:cubicBezTo>
                      <a:pt x="152406" y="839969"/>
                      <a:pt x="3085" y="790586"/>
                      <a:pt x="0" y="741781"/>
                    </a:cubicBezTo>
                    <a:cubicBezTo>
                      <a:pt x="8092" y="503724"/>
                      <a:pt x="-25627" y="312567"/>
                      <a:pt x="0" y="88409"/>
                    </a:cubicBezTo>
                  </a:path>
                  <a:path w="707274" h="830190" fill="none" stroke="0" extrusionOk="0">
                    <a:moveTo>
                      <a:pt x="707274" y="88409"/>
                    </a:moveTo>
                    <a:cubicBezTo>
                      <a:pt x="733916" y="141577"/>
                      <a:pt x="522609" y="187281"/>
                      <a:pt x="353637" y="176818"/>
                    </a:cubicBezTo>
                    <a:cubicBezTo>
                      <a:pt x="159361" y="177510"/>
                      <a:pt x="-10978" y="138817"/>
                      <a:pt x="0" y="88409"/>
                    </a:cubicBezTo>
                    <a:cubicBezTo>
                      <a:pt x="14223" y="27947"/>
                      <a:pt x="152632" y="8622"/>
                      <a:pt x="353637" y="0"/>
                    </a:cubicBezTo>
                    <a:cubicBezTo>
                      <a:pt x="550196" y="8197"/>
                      <a:pt x="706287" y="47273"/>
                      <a:pt x="707274" y="88409"/>
                    </a:cubicBezTo>
                    <a:cubicBezTo>
                      <a:pt x="701076" y="249891"/>
                      <a:pt x="711806" y="552104"/>
                      <a:pt x="707274" y="741781"/>
                    </a:cubicBezTo>
                    <a:cubicBezTo>
                      <a:pt x="689766" y="804218"/>
                      <a:pt x="558325" y="837263"/>
                      <a:pt x="353637" y="830190"/>
                    </a:cubicBezTo>
                    <a:cubicBezTo>
                      <a:pt x="158092" y="829085"/>
                      <a:pt x="9719" y="783517"/>
                      <a:pt x="0" y="741781"/>
                    </a:cubicBezTo>
                    <a:cubicBezTo>
                      <a:pt x="-21561" y="443254"/>
                      <a:pt x="4598" y="308608"/>
                      <a:pt x="0" y="88409"/>
                    </a:cubicBezTo>
                  </a:path>
                </a:pathLst>
              </a:custGeom>
              <a:ln w="57150">
                <a:solidFill>
                  <a:srgbClr val="DD3C2B"/>
                </a:solidFill>
                <a:extLst>
                  <a:ext uri="{C807C97D-BFC1-408E-A445-0C87EB9F89A2}">
                    <ask:lineSketchStyleProps xmlns:ask="http://schemas.microsoft.com/office/drawing/2018/sketchyshapes" sd="229451889">
                      <a:prstGeom prst="ca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  <p:sp>
            <p:nvSpPr>
              <p:cNvPr id="44" name="Cilindro 37">
                <a:extLst>
                  <a:ext uri="{FF2B5EF4-FFF2-40B4-BE49-F238E27FC236}">
                    <a16:creationId xmlns:a16="http://schemas.microsoft.com/office/drawing/2014/main" id="{91A9B271-6A91-4F48-B486-7B07728065DA}"/>
                  </a:ext>
                </a:extLst>
              </p:cNvPr>
              <p:cNvSpPr/>
              <p:nvPr/>
            </p:nvSpPr>
            <p:spPr>
              <a:xfrm>
                <a:off x="7449017" y="3629462"/>
                <a:ext cx="707274" cy="830190"/>
              </a:xfrm>
              <a:custGeom>
                <a:avLst/>
                <a:gdLst>
                  <a:gd name="connsiteX0" fmla="*/ 0 w 707274"/>
                  <a:gd name="connsiteY0" fmla="*/ 88409 h 830190"/>
                  <a:gd name="connsiteX1" fmla="*/ 353637 w 707274"/>
                  <a:gd name="connsiteY1" fmla="*/ 176818 h 830190"/>
                  <a:gd name="connsiteX2" fmla="*/ 707274 w 707274"/>
                  <a:gd name="connsiteY2" fmla="*/ 88409 h 830190"/>
                  <a:gd name="connsiteX3" fmla="*/ 707274 w 707274"/>
                  <a:gd name="connsiteY3" fmla="*/ 741781 h 830190"/>
                  <a:gd name="connsiteX4" fmla="*/ 353637 w 707274"/>
                  <a:gd name="connsiteY4" fmla="*/ 830190 h 830190"/>
                  <a:gd name="connsiteX5" fmla="*/ 0 w 707274"/>
                  <a:gd name="connsiteY5" fmla="*/ 741781 h 830190"/>
                  <a:gd name="connsiteX6" fmla="*/ 0 w 707274"/>
                  <a:gd name="connsiteY6" fmla="*/ 88409 h 830190"/>
                  <a:gd name="connsiteX0" fmla="*/ 0 w 707274"/>
                  <a:gd name="connsiteY0" fmla="*/ 88409 h 830190"/>
                  <a:gd name="connsiteX1" fmla="*/ 353637 w 707274"/>
                  <a:gd name="connsiteY1" fmla="*/ 0 h 830190"/>
                  <a:gd name="connsiteX2" fmla="*/ 707274 w 707274"/>
                  <a:gd name="connsiteY2" fmla="*/ 88409 h 830190"/>
                  <a:gd name="connsiteX3" fmla="*/ 353637 w 707274"/>
                  <a:gd name="connsiteY3" fmla="*/ 176818 h 830190"/>
                  <a:gd name="connsiteX4" fmla="*/ 0 w 707274"/>
                  <a:gd name="connsiteY4" fmla="*/ 88409 h 830190"/>
                  <a:gd name="connsiteX0" fmla="*/ 707274 w 707274"/>
                  <a:gd name="connsiteY0" fmla="*/ 88409 h 830190"/>
                  <a:gd name="connsiteX1" fmla="*/ 353637 w 707274"/>
                  <a:gd name="connsiteY1" fmla="*/ 176818 h 830190"/>
                  <a:gd name="connsiteX2" fmla="*/ 0 w 707274"/>
                  <a:gd name="connsiteY2" fmla="*/ 88409 h 830190"/>
                  <a:gd name="connsiteX3" fmla="*/ 353637 w 707274"/>
                  <a:gd name="connsiteY3" fmla="*/ 0 h 830190"/>
                  <a:gd name="connsiteX4" fmla="*/ 707274 w 707274"/>
                  <a:gd name="connsiteY4" fmla="*/ 88409 h 830190"/>
                  <a:gd name="connsiteX5" fmla="*/ 707274 w 707274"/>
                  <a:gd name="connsiteY5" fmla="*/ 741781 h 830190"/>
                  <a:gd name="connsiteX6" fmla="*/ 353637 w 707274"/>
                  <a:gd name="connsiteY6" fmla="*/ 830190 h 830190"/>
                  <a:gd name="connsiteX7" fmla="*/ 0 w 707274"/>
                  <a:gd name="connsiteY7" fmla="*/ 741781 h 830190"/>
                  <a:gd name="connsiteX8" fmla="*/ 0 w 707274"/>
                  <a:gd name="connsiteY8" fmla="*/ 88409 h 83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7274" h="830190" stroke="0" extrusionOk="0">
                    <a:moveTo>
                      <a:pt x="0" y="88409"/>
                    </a:moveTo>
                    <a:cubicBezTo>
                      <a:pt x="-15059" y="110673"/>
                      <a:pt x="167215" y="171383"/>
                      <a:pt x="353637" y="176818"/>
                    </a:cubicBezTo>
                    <a:cubicBezTo>
                      <a:pt x="552685" y="172464"/>
                      <a:pt x="696811" y="141226"/>
                      <a:pt x="707274" y="88409"/>
                    </a:cubicBezTo>
                    <a:cubicBezTo>
                      <a:pt x="685729" y="296160"/>
                      <a:pt x="707659" y="435423"/>
                      <a:pt x="707274" y="741781"/>
                    </a:cubicBezTo>
                    <a:cubicBezTo>
                      <a:pt x="731778" y="796984"/>
                      <a:pt x="533518" y="820932"/>
                      <a:pt x="353637" y="830190"/>
                    </a:cubicBezTo>
                    <a:cubicBezTo>
                      <a:pt x="164810" y="820953"/>
                      <a:pt x="-8813" y="789576"/>
                      <a:pt x="0" y="741781"/>
                    </a:cubicBezTo>
                    <a:cubicBezTo>
                      <a:pt x="-31105" y="537799"/>
                      <a:pt x="15696" y="245241"/>
                      <a:pt x="0" y="88409"/>
                    </a:cubicBezTo>
                    <a:close/>
                  </a:path>
                  <a:path w="707274" h="830190" fill="lighten" stroke="0" extrusionOk="0">
                    <a:moveTo>
                      <a:pt x="0" y="88409"/>
                    </a:moveTo>
                    <a:cubicBezTo>
                      <a:pt x="-25018" y="51966"/>
                      <a:pt x="194760" y="-11803"/>
                      <a:pt x="353637" y="0"/>
                    </a:cubicBezTo>
                    <a:cubicBezTo>
                      <a:pt x="551251" y="-8788"/>
                      <a:pt x="702447" y="40567"/>
                      <a:pt x="707274" y="88409"/>
                    </a:cubicBezTo>
                    <a:cubicBezTo>
                      <a:pt x="675570" y="143479"/>
                      <a:pt x="554917" y="176695"/>
                      <a:pt x="353637" y="176818"/>
                    </a:cubicBezTo>
                    <a:cubicBezTo>
                      <a:pt x="157532" y="184350"/>
                      <a:pt x="7060" y="127930"/>
                      <a:pt x="0" y="88409"/>
                    </a:cubicBezTo>
                    <a:close/>
                  </a:path>
                  <a:path w="707274" h="830190" fill="none" extrusionOk="0">
                    <a:moveTo>
                      <a:pt x="707274" y="88409"/>
                    </a:moveTo>
                    <a:cubicBezTo>
                      <a:pt x="681674" y="129318"/>
                      <a:pt x="524533" y="151591"/>
                      <a:pt x="353637" y="176818"/>
                    </a:cubicBezTo>
                    <a:cubicBezTo>
                      <a:pt x="161275" y="175242"/>
                      <a:pt x="5979" y="138943"/>
                      <a:pt x="0" y="88409"/>
                    </a:cubicBezTo>
                    <a:cubicBezTo>
                      <a:pt x="-10178" y="35520"/>
                      <a:pt x="150907" y="-30001"/>
                      <a:pt x="353637" y="0"/>
                    </a:cubicBezTo>
                    <a:cubicBezTo>
                      <a:pt x="546065" y="9199"/>
                      <a:pt x="703128" y="32328"/>
                      <a:pt x="707274" y="88409"/>
                    </a:cubicBezTo>
                    <a:cubicBezTo>
                      <a:pt x="732613" y="389043"/>
                      <a:pt x="720274" y="503721"/>
                      <a:pt x="707274" y="741781"/>
                    </a:cubicBezTo>
                    <a:cubicBezTo>
                      <a:pt x="697524" y="793292"/>
                      <a:pt x="526310" y="819265"/>
                      <a:pt x="353637" y="830190"/>
                    </a:cubicBezTo>
                    <a:cubicBezTo>
                      <a:pt x="156553" y="824881"/>
                      <a:pt x="-8807" y="783155"/>
                      <a:pt x="0" y="741781"/>
                    </a:cubicBezTo>
                    <a:cubicBezTo>
                      <a:pt x="-1667" y="447597"/>
                      <a:pt x="25640" y="360746"/>
                      <a:pt x="0" y="88409"/>
                    </a:cubicBezTo>
                  </a:path>
                  <a:path w="707274" h="830190" fill="none" stroke="0" extrusionOk="0">
                    <a:moveTo>
                      <a:pt x="707274" y="88409"/>
                    </a:moveTo>
                    <a:cubicBezTo>
                      <a:pt x="718939" y="116556"/>
                      <a:pt x="550258" y="192151"/>
                      <a:pt x="353637" y="176818"/>
                    </a:cubicBezTo>
                    <a:cubicBezTo>
                      <a:pt x="153700" y="182859"/>
                      <a:pt x="-3900" y="140638"/>
                      <a:pt x="0" y="88409"/>
                    </a:cubicBezTo>
                    <a:cubicBezTo>
                      <a:pt x="-1046" y="45206"/>
                      <a:pt x="154948" y="4360"/>
                      <a:pt x="353637" y="0"/>
                    </a:cubicBezTo>
                    <a:cubicBezTo>
                      <a:pt x="556755" y="7139"/>
                      <a:pt x="703577" y="44650"/>
                      <a:pt x="707274" y="88409"/>
                    </a:cubicBezTo>
                    <a:cubicBezTo>
                      <a:pt x="707557" y="345720"/>
                      <a:pt x="675451" y="576055"/>
                      <a:pt x="707274" y="741781"/>
                    </a:cubicBezTo>
                    <a:cubicBezTo>
                      <a:pt x="704498" y="782346"/>
                      <a:pt x="579474" y="808134"/>
                      <a:pt x="353637" y="830190"/>
                    </a:cubicBezTo>
                    <a:cubicBezTo>
                      <a:pt x="155796" y="827693"/>
                      <a:pt x="10194" y="787110"/>
                      <a:pt x="0" y="741781"/>
                    </a:cubicBezTo>
                    <a:cubicBezTo>
                      <a:pt x="32550" y="425828"/>
                      <a:pt x="18161" y="219449"/>
                      <a:pt x="0" y="88409"/>
                    </a:cubicBezTo>
                  </a:path>
                </a:pathLst>
              </a:custGeom>
              <a:ln w="57150">
                <a:solidFill>
                  <a:srgbClr val="DD3C2B"/>
                </a:solidFill>
                <a:extLst>
                  <a:ext uri="{C807C97D-BFC1-408E-A445-0C87EB9F89A2}">
                    <ask:lineSketchStyleProps xmlns:ask="http://schemas.microsoft.com/office/drawing/2018/sketchyshapes" sd="2782506240">
                      <a:prstGeom prst="ca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  <p:sp>
            <p:nvSpPr>
              <p:cNvPr id="45" name="Cilindro 38">
                <a:extLst>
                  <a:ext uri="{FF2B5EF4-FFF2-40B4-BE49-F238E27FC236}">
                    <a16:creationId xmlns:a16="http://schemas.microsoft.com/office/drawing/2014/main" id="{98E53F89-D3DA-46A9-A25F-046589BFCFF8}"/>
                  </a:ext>
                </a:extLst>
              </p:cNvPr>
              <p:cNvSpPr/>
              <p:nvPr/>
            </p:nvSpPr>
            <p:spPr>
              <a:xfrm>
                <a:off x="7449017" y="3573110"/>
                <a:ext cx="707274" cy="830190"/>
              </a:xfrm>
              <a:custGeom>
                <a:avLst/>
                <a:gdLst>
                  <a:gd name="connsiteX0" fmla="*/ 0 w 707274"/>
                  <a:gd name="connsiteY0" fmla="*/ 88409 h 830190"/>
                  <a:gd name="connsiteX1" fmla="*/ 353637 w 707274"/>
                  <a:gd name="connsiteY1" fmla="*/ 176818 h 830190"/>
                  <a:gd name="connsiteX2" fmla="*/ 707274 w 707274"/>
                  <a:gd name="connsiteY2" fmla="*/ 88409 h 830190"/>
                  <a:gd name="connsiteX3" fmla="*/ 707274 w 707274"/>
                  <a:gd name="connsiteY3" fmla="*/ 741781 h 830190"/>
                  <a:gd name="connsiteX4" fmla="*/ 353637 w 707274"/>
                  <a:gd name="connsiteY4" fmla="*/ 830190 h 830190"/>
                  <a:gd name="connsiteX5" fmla="*/ 0 w 707274"/>
                  <a:gd name="connsiteY5" fmla="*/ 741781 h 830190"/>
                  <a:gd name="connsiteX6" fmla="*/ 0 w 707274"/>
                  <a:gd name="connsiteY6" fmla="*/ 88409 h 830190"/>
                  <a:gd name="connsiteX0" fmla="*/ 0 w 707274"/>
                  <a:gd name="connsiteY0" fmla="*/ 88409 h 830190"/>
                  <a:gd name="connsiteX1" fmla="*/ 353637 w 707274"/>
                  <a:gd name="connsiteY1" fmla="*/ 0 h 830190"/>
                  <a:gd name="connsiteX2" fmla="*/ 707274 w 707274"/>
                  <a:gd name="connsiteY2" fmla="*/ 88409 h 830190"/>
                  <a:gd name="connsiteX3" fmla="*/ 353637 w 707274"/>
                  <a:gd name="connsiteY3" fmla="*/ 176818 h 830190"/>
                  <a:gd name="connsiteX4" fmla="*/ 0 w 707274"/>
                  <a:gd name="connsiteY4" fmla="*/ 88409 h 830190"/>
                  <a:gd name="connsiteX0" fmla="*/ 707274 w 707274"/>
                  <a:gd name="connsiteY0" fmla="*/ 88409 h 830190"/>
                  <a:gd name="connsiteX1" fmla="*/ 353637 w 707274"/>
                  <a:gd name="connsiteY1" fmla="*/ 176818 h 830190"/>
                  <a:gd name="connsiteX2" fmla="*/ 0 w 707274"/>
                  <a:gd name="connsiteY2" fmla="*/ 88409 h 830190"/>
                  <a:gd name="connsiteX3" fmla="*/ 353637 w 707274"/>
                  <a:gd name="connsiteY3" fmla="*/ 0 h 830190"/>
                  <a:gd name="connsiteX4" fmla="*/ 707274 w 707274"/>
                  <a:gd name="connsiteY4" fmla="*/ 88409 h 830190"/>
                  <a:gd name="connsiteX5" fmla="*/ 707274 w 707274"/>
                  <a:gd name="connsiteY5" fmla="*/ 741781 h 830190"/>
                  <a:gd name="connsiteX6" fmla="*/ 353637 w 707274"/>
                  <a:gd name="connsiteY6" fmla="*/ 830190 h 830190"/>
                  <a:gd name="connsiteX7" fmla="*/ 0 w 707274"/>
                  <a:gd name="connsiteY7" fmla="*/ 741781 h 830190"/>
                  <a:gd name="connsiteX8" fmla="*/ 0 w 707274"/>
                  <a:gd name="connsiteY8" fmla="*/ 88409 h 83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7274" h="830190" stroke="0" extrusionOk="0">
                    <a:moveTo>
                      <a:pt x="0" y="88409"/>
                    </a:moveTo>
                    <a:cubicBezTo>
                      <a:pt x="14720" y="151670"/>
                      <a:pt x="154644" y="187928"/>
                      <a:pt x="353637" y="176818"/>
                    </a:cubicBezTo>
                    <a:cubicBezTo>
                      <a:pt x="552615" y="178271"/>
                      <a:pt x="713919" y="142632"/>
                      <a:pt x="707274" y="88409"/>
                    </a:cubicBezTo>
                    <a:cubicBezTo>
                      <a:pt x="704986" y="393019"/>
                      <a:pt x="683942" y="500182"/>
                      <a:pt x="707274" y="741781"/>
                    </a:cubicBezTo>
                    <a:cubicBezTo>
                      <a:pt x="677293" y="806307"/>
                      <a:pt x="529910" y="838297"/>
                      <a:pt x="353637" y="830190"/>
                    </a:cubicBezTo>
                    <a:cubicBezTo>
                      <a:pt x="153881" y="836838"/>
                      <a:pt x="-7400" y="794610"/>
                      <a:pt x="0" y="741781"/>
                    </a:cubicBezTo>
                    <a:cubicBezTo>
                      <a:pt x="-25350" y="449467"/>
                      <a:pt x="5876" y="381486"/>
                      <a:pt x="0" y="88409"/>
                    </a:cubicBezTo>
                    <a:close/>
                  </a:path>
                  <a:path w="707274" h="830190" fill="lighten" stroke="0" extrusionOk="0">
                    <a:moveTo>
                      <a:pt x="0" y="88409"/>
                    </a:moveTo>
                    <a:cubicBezTo>
                      <a:pt x="22586" y="68529"/>
                      <a:pt x="181675" y="-7255"/>
                      <a:pt x="353637" y="0"/>
                    </a:cubicBezTo>
                    <a:cubicBezTo>
                      <a:pt x="548925" y="-5156"/>
                      <a:pt x="702822" y="31615"/>
                      <a:pt x="707274" y="88409"/>
                    </a:cubicBezTo>
                    <a:cubicBezTo>
                      <a:pt x="710166" y="129020"/>
                      <a:pt x="556704" y="198373"/>
                      <a:pt x="353637" y="176818"/>
                    </a:cubicBezTo>
                    <a:cubicBezTo>
                      <a:pt x="158677" y="180330"/>
                      <a:pt x="-4534" y="139968"/>
                      <a:pt x="0" y="88409"/>
                    </a:cubicBezTo>
                    <a:close/>
                  </a:path>
                  <a:path w="707274" h="830190" fill="none" extrusionOk="0">
                    <a:moveTo>
                      <a:pt x="707274" y="88409"/>
                    </a:moveTo>
                    <a:cubicBezTo>
                      <a:pt x="733467" y="154377"/>
                      <a:pt x="532130" y="213156"/>
                      <a:pt x="353637" y="176818"/>
                    </a:cubicBezTo>
                    <a:cubicBezTo>
                      <a:pt x="159174" y="177829"/>
                      <a:pt x="9146" y="140971"/>
                      <a:pt x="0" y="88409"/>
                    </a:cubicBezTo>
                    <a:cubicBezTo>
                      <a:pt x="18725" y="23181"/>
                      <a:pt x="169291" y="38709"/>
                      <a:pt x="353637" y="0"/>
                    </a:cubicBezTo>
                    <a:cubicBezTo>
                      <a:pt x="550792" y="2757"/>
                      <a:pt x="705710" y="35909"/>
                      <a:pt x="707274" y="88409"/>
                    </a:cubicBezTo>
                    <a:cubicBezTo>
                      <a:pt x="702350" y="384393"/>
                      <a:pt x="699529" y="503191"/>
                      <a:pt x="707274" y="741781"/>
                    </a:cubicBezTo>
                    <a:cubicBezTo>
                      <a:pt x="712425" y="792961"/>
                      <a:pt x="523973" y="846986"/>
                      <a:pt x="353637" y="830190"/>
                    </a:cubicBezTo>
                    <a:cubicBezTo>
                      <a:pt x="157137" y="841664"/>
                      <a:pt x="7197" y="788598"/>
                      <a:pt x="0" y="741781"/>
                    </a:cubicBezTo>
                    <a:cubicBezTo>
                      <a:pt x="-3389" y="519311"/>
                      <a:pt x="22686" y="303960"/>
                      <a:pt x="0" y="88409"/>
                    </a:cubicBezTo>
                  </a:path>
                  <a:path w="707274" h="830190" fill="none" stroke="0" extrusionOk="0">
                    <a:moveTo>
                      <a:pt x="707274" y="88409"/>
                    </a:moveTo>
                    <a:cubicBezTo>
                      <a:pt x="700101" y="168211"/>
                      <a:pt x="569240" y="166216"/>
                      <a:pt x="353637" y="176818"/>
                    </a:cubicBezTo>
                    <a:cubicBezTo>
                      <a:pt x="157508" y="178644"/>
                      <a:pt x="-1087" y="133844"/>
                      <a:pt x="0" y="88409"/>
                    </a:cubicBezTo>
                    <a:cubicBezTo>
                      <a:pt x="-4359" y="27738"/>
                      <a:pt x="164144" y="-786"/>
                      <a:pt x="353637" y="0"/>
                    </a:cubicBezTo>
                    <a:cubicBezTo>
                      <a:pt x="550788" y="-3994"/>
                      <a:pt x="713560" y="35828"/>
                      <a:pt x="707274" y="88409"/>
                    </a:cubicBezTo>
                    <a:cubicBezTo>
                      <a:pt x="736747" y="359927"/>
                      <a:pt x="680205" y="421917"/>
                      <a:pt x="707274" y="741781"/>
                    </a:cubicBezTo>
                    <a:cubicBezTo>
                      <a:pt x="700620" y="795351"/>
                      <a:pt x="566262" y="833393"/>
                      <a:pt x="353637" y="830190"/>
                    </a:cubicBezTo>
                    <a:cubicBezTo>
                      <a:pt x="159781" y="837729"/>
                      <a:pt x="1102" y="789094"/>
                      <a:pt x="0" y="741781"/>
                    </a:cubicBezTo>
                    <a:cubicBezTo>
                      <a:pt x="-9523" y="585745"/>
                      <a:pt x="14327" y="291507"/>
                      <a:pt x="0" y="88409"/>
                    </a:cubicBezTo>
                  </a:path>
                </a:pathLst>
              </a:custGeom>
              <a:ln w="57150">
                <a:solidFill>
                  <a:srgbClr val="DD3C2B"/>
                </a:solidFill>
                <a:extLst>
                  <a:ext uri="{C807C97D-BFC1-408E-A445-0C87EB9F89A2}">
                    <ask:lineSketchStyleProps xmlns:ask="http://schemas.microsoft.com/office/drawing/2018/sketchyshapes" sd="662294072">
                      <a:prstGeom prst="ca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  <p:sp>
            <p:nvSpPr>
              <p:cNvPr id="46" name="Cilindro 39">
                <a:extLst>
                  <a:ext uri="{FF2B5EF4-FFF2-40B4-BE49-F238E27FC236}">
                    <a16:creationId xmlns:a16="http://schemas.microsoft.com/office/drawing/2014/main" id="{9E0B7ED3-70A6-4420-9248-DC9E5D5597AE}"/>
                  </a:ext>
                </a:extLst>
              </p:cNvPr>
              <p:cNvSpPr/>
              <p:nvPr/>
            </p:nvSpPr>
            <p:spPr>
              <a:xfrm>
                <a:off x="7449016" y="3618122"/>
                <a:ext cx="707274" cy="778266"/>
              </a:xfrm>
              <a:custGeom>
                <a:avLst/>
                <a:gdLst>
                  <a:gd name="connsiteX0" fmla="*/ 0 w 707274"/>
                  <a:gd name="connsiteY0" fmla="*/ 88409 h 778266"/>
                  <a:gd name="connsiteX1" fmla="*/ 353637 w 707274"/>
                  <a:gd name="connsiteY1" fmla="*/ 176818 h 778266"/>
                  <a:gd name="connsiteX2" fmla="*/ 707274 w 707274"/>
                  <a:gd name="connsiteY2" fmla="*/ 88409 h 778266"/>
                  <a:gd name="connsiteX3" fmla="*/ 707274 w 707274"/>
                  <a:gd name="connsiteY3" fmla="*/ 689857 h 778266"/>
                  <a:gd name="connsiteX4" fmla="*/ 353637 w 707274"/>
                  <a:gd name="connsiteY4" fmla="*/ 778266 h 778266"/>
                  <a:gd name="connsiteX5" fmla="*/ 0 w 707274"/>
                  <a:gd name="connsiteY5" fmla="*/ 689857 h 778266"/>
                  <a:gd name="connsiteX6" fmla="*/ 0 w 707274"/>
                  <a:gd name="connsiteY6" fmla="*/ 88409 h 778266"/>
                  <a:gd name="connsiteX0" fmla="*/ 0 w 707274"/>
                  <a:gd name="connsiteY0" fmla="*/ 88409 h 778266"/>
                  <a:gd name="connsiteX1" fmla="*/ 353637 w 707274"/>
                  <a:gd name="connsiteY1" fmla="*/ 0 h 778266"/>
                  <a:gd name="connsiteX2" fmla="*/ 707274 w 707274"/>
                  <a:gd name="connsiteY2" fmla="*/ 88409 h 778266"/>
                  <a:gd name="connsiteX3" fmla="*/ 353637 w 707274"/>
                  <a:gd name="connsiteY3" fmla="*/ 176818 h 778266"/>
                  <a:gd name="connsiteX4" fmla="*/ 0 w 707274"/>
                  <a:gd name="connsiteY4" fmla="*/ 88409 h 778266"/>
                  <a:gd name="connsiteX0" fmla="*/ 707274 w 707274"/>
                  <a:gd name="connsiteY0" fmla="*/ 88409 h 778266"/>
                  <a:gd name="connsiteX1" fmla="*/ 353637 w 707274"/>
                  <a:gd name="connsiteY1" fmla="*/ 176818 h 778266"/>
                  <a:gd name="connsiteX2" fmla="*/ 0 w 707274"/>
                  <a:gd name="connsiteY2" fmla="*/ 88409 h 778266"/>
                  <a:gd name="connsiteX3" fmla="*/ 353637 w 707274"/>
                  <a:gd name="connsiteY3" fmla="*/ 0 h 778266"/>
                  <a:gd name="connsiteX4" fmla="*/ 707274 w 707274"/>
                  <a:gd name="connsiteY4" fmla="*/ 88409 h 778266"/>
                  <a:gd name="connsiteX5" fmla="*/ 707274 w 707274"/>
                  <a:gd name="connsiteY5" fmla="*/ 689857 h 778266"/>
                  <a:gd name="connsiteX6" fmla="*/ 353637 w 707274"/>
                  <a:gd name="connsiteY6" fmla="*/ 778266 h 778266"/>
                  <a:gd name="connsiteX7" fmla="*/ 0 w 707274"/>
                  <a:gd name="connsiteY7" fmla="*/ 689857 h 778266"/>
                  <a:gd name="connsiteX8" fmla="*/ 0 w 707274"/>
                  <a:gd name="connsiteY8" fmla="*/ 88409 h 778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7274" h="778266" stroke="0" extrusionOk="0">
                    <a:moveTo>
                      <a:pt x="0" y="88409"/>
                    </a:moveTo>
                    <a:cubicBezTo>
                      <a:pt x="-3052" y="131358"/>
                      <a:pt x="160519" y="180584"/>
                      <a:pt x="353637" y="176818"/>
                    </a:cubicBezTo>
                    <a:cubicBezTo>
                      <a:pt x="545262" y="178833"/>
                      <a:pt x="704897" y="143078"/>
                      <a:pt x="707274" y="88409"/>
                    </a:cubicBezTo>
                    <a:cubicBezTo>
                      <a:pt x="693191" y="278196"/>
                      <a:pt x="701293" y="390436"/>
                      <a:pt x="707274" y="689857"/>
                    </a:cubicBezTo>
                    <a:cubicBezTo>
                      <a:pt x="696686" y="775235"/>
                      <a:pt x="554309" y="773547"/>
                      <a:pt x="353637" y="778266"/>
                    </a:cubicBezTo>
                    <a:cubicBezTo>
                      <a:pt x="157026" y="778201"/>
                      <a:pt x="4657" y="731684"/>
                      <a:pt x="0" y="689857"/>
                    </a:cubicBezTo>
                    <a:cubicBezTo>
                      <a:pt x="4702" y="518920"/>
                      <a:pt x="7560" y="254292"/>
                      <a:pt x="0" y="88409"/>
                    </a:cubicBezTo>
                    <a:close/>
                  </a:path>
                  <a:path w="707274" h="778266" fill="lighten" stroke="0" extrusionOk="0">
                    <a:moveTo>
                      <a:pt x="0" y="88409"/>
                    </a:moveTo>
                    <a:cubicBezTo>
                      <a:pt x="29464" y="20888"/>
                      <a:pt x="152383" y="3942"/>
                      <a:pt x="353637" y="0"/>
                    </a:cubicBezTo>
                    <a:cubicBezTo>
                      <a:pt x="539651" y="-633"/>
                      <a:pt x="704643" y="37672"/>
                      <a:pt x="707274" y="88409"/>
                    </a:cubicBezTo>
                    <a:cubicBezTo>
                      <a:pt x="716037" y="138603"/>
                      <a:pt x="567466" y="158670"/>
                      <a:pt x="353637" y="176818"/>
                    </a:cubicBezTo>
                    <a:cubicBezTo>
                      <a:pt x="152606" y="175346"/>
                      <a:pt x="6128" y="145493"/>
                      <a:pt x="0" y="88409"/>
                    </a:cubicBezTo>
                    <a:close/>
                  </a:path>
                  <a:path w="707274" h="778266" fill="none" extrusionOk="0">
                    <a:moveTo>
                      <a:pt x="707274" y="88409"/>
                    </a:moveTo>
                    <a:cubicBezTo>
                      <a:pt x="671060" y="125674"/>
                      <a:pt x="547586" y="201005"/>
                      <a:pt x="353637" y="176818"/>
                    </a:cubicBezTo>
                    <a:cubicBezTo>
                      <a:pt x="164708" y="176981"/>
                      <a:pt x="-3396" y="137623"/>
                      <a:pt x="0" y="88409"/>
                    </a:cubicBezTo>
                    <a:cubicBezTo>
                      <a:pt x="34359" y="41894"/>
                      <a:pt x="145466" y="21146"/>
                      <a:pt x="353637" y="0"/>
                    </a:cubicBezTo>
                    <a:cubicBezTo>
                      <a:pt x="550501" y="-7303"/>
                      <a:pt x="709222" y="39896"/>
                      <a:pt x="707274" y="88409"/>
                    </a:cubicBezTo>
                    <a:cubicBezTo>
                      <a:pt x="713220" y="364185"/>
                      <a:pt x="725321" y="405123"/>
                      <a:pt x="707274" y="689857"/>
                    </a:cubicBezTo>
                    <a:cubicBezTo>
                      <a:pt x="676226" y="736336"/>
                      <a:pt x="534363" y="769950"/>
                      <a:pt x="353637" y="778266"/>
                    </a:cubicBezTo>
                    <a:cubicBezTo>
                      <a:pt x="158550" y="774921"/>
                      <a:pt x="-1610" y="736867"/>
                      <a:pt x="0" y="689857"/>
                    </a:cubicBezTo>
                    <a:cubicBezTo>
                      <a:pt x="19952" y="448825"/>
                      <a:pt x="9838" y="373326"/>
                      <a:pt x="0" y="88409"/>
                    </a:cubicBezTo>
                  </a:path>
                  <a:path w="707274" h="778266" fill="none" stroke="0" extrusionOk="0">
                    <a:moveTo>
                      <a:pt x="707274" y="88409"/>
                    </a:moveTo>
                    <a:cubicBezTo>
                      <a:pt x="699876" y="132829"/>
                      <a:pt x="549157" y="204585"/>
                      <a:pt x="353637" y="176818"/>
                    </a:cubicBezTo>
                    <a:cubicBezTo>
                      <a:pt x="168352" y="175557"/>
                      <a:pt x="7863" y="132284"/>
                      <a:pt x="0" y="88409"/>
                    </a:cubicBezTo>
                    <a:cubicBezTo>
                      <a:pt x="17916" y="17113"/>
                      <a:pt x="178936" y="19882"/>
                      <a:pt x="353637" y="0"/>
                    </a:cubicBezTo>
                    <a:cubicBezTo>
                      <a:pt x="554611" y="8356"/>
                      <a:pt x="706523" y="43827"/>
                      <a:pt x="707274" y="88409"/>
                    </a:cubicBezTo>
                    <a:cubicBezTo>
                      <a:pt x="719892" y="225092"/>
                      <a:pt x="706443" y="464877"/>
                      <a:pt x="707274" y="689857"/>
                    </a:cubicBezTo>
                    <a:cubicBezTo>
                      <a:pt x="723672" y="744818"/>
                      <a:pt x="517756" y="768639"/>
                      <a:pt x="353637" y="778266"/>
                    </a:cubicBezTo>
                    <a:cubicBezTo>
                      <a:pt x="156576" y="777862"/>
                      <a:pt x="4166" y="747633"/>
                      <a:pt x="0" y="689857"/>
                    </a:cubicBezTo>
                    <a:cubicBezTo>
                      <a:pt x="26915" y="425760"/>
                      <a:pt x="8065" y="372442"/>
                      <a:pt x="0" y="88409"/>
                    </a:cubicBezTo>
                  </a:path>
                </a:pathLst>
              </a:custGeom>
              <a:ln w="57150">
                <a:solidFill>
                  <a:srgbClr val="DD3C2B"/>
                </a:solidFill>
                <a:extLst>
                  <a:ext uri="{C807C97D-BFC1-408E-A445-0C87EB9F89A2}">
                    <ask:lineSketchStyleProps xmlns:ask="http://schemas.microsoft.com/office/drawing/2018/sketchyshapes" sd="4147718412">
                      <a:prstGeom prst="ca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  <p:sp>
            <p:nvSpPr>
              <p:cNvPr id="47" name="Cilindro 40">
                <a:extLst>
                  <a:ext uri="{FF2B5EF4-FFF2-40B4-BE49-F238E27FC236}">
                    <a16:creationId xmlns:a16="http://schemas.microsoft.com/office/drawing/2014/main" id="{9FF37844-EDA7-4337-8D82-7C73E2582BFE}"/>
                  </a:ext>
                </a:extLst>
              </p:cNvPr>
              <p:cNvSpPr/>
              <p:nvPr/>
            </p:nvSpPr>
            <p:spPr>
              <a:xfrm>
                <a:off x="7449016" y="3594394"/>
                <a:ext cx="707274" cy="630854"/>
              </a:xfrm>
              <a:custGeom>
                <a:avLst/>
                <a:gdLst>
                  <a:gd name="connsiteX0" fmla="*/ 0 w 707274"/>
                  <a:gd name="connsiteY0" fmla="*/ 78857 h 630854"/>
                  <a:gd name="connsiteX1" fmla="*/ 353637 w 707274"/>
                  <a:gd name="connsiteY1" fmla="*/ 157714 h 630854"/>
                  <a:gd name="connsiteX2" fmla="*/ 707274 w 707274"/>
                  <a:gd name="connsiteY2" fmla="*/ 78857 h 630854"/>
                  <a:gd name="connsiteX3" fmla="*/ 707274 w 707274"/>
                  <a:gd name="connsiteY3" fmla="*/ 551997 h 630854"/>
                  <a:gd name="connsiteX4" fmla="*/ 353637 w 707274"/>
                  <a:gd name="connsiteY4" fmla="*/ 630854 h 630854"/>
                  <a:gd name="connsiteX5" fmla="*/ 0 w 707274"/>
                  <a:gd name="connsiteY5" fmla="*/ 551997 h 630854"/>
                  <a:gd name="connsiteX6" fmla="*/ 0 w 707274"/>
                  <a:gd name="connsiteY6" fmla="*/ 78857 h 630854"/>
                  <a:gd name="connsiteX0" fmla="*/ 0 w 707274"/>
                  <a:gd name="connsiteY0" fmla="*/ 78857 h 630854"/>
                  <a:gd name="connsiteX1" fmla="*/ 353637 w 707274"/>
                  <a:gd name="connsiteY1" fmla="*/ 0 h 630854"/>
                  <a:gd name="connsiteX2" fmla="*/ 707274 w 707274"/>
                  <a:gd name="connsiteY2" fmla="*/ 78857 h 630854"/>
                  <a:gd name="connsiteX3" fmla="*/ 353637 w 707274"/>
                  <a:gd name="connsiteY3" fmla="*/ 157714 h 630854"/>
                  <a:gd name="connsiteX4" fmla="*/ 0 w 707274"/>
                  <a:gd name="connsiteY4" fmla="*/ 78857 h 630854"/>
                  <a:gd name="connsiteX0" fmla="*/ 707274 w 707274"/>
                  <a:gd name="connsiteY0" fmla="*/ 78857 h 630854"/>
                  <a:gd name="connsiteX1" fmla="*/ 353637 w 707274"/>
                  <a:gd name="connsiteY1" fmla="*/ 157714 h 630854"/>
                  <a:gd name="connsiteX2" fmla="*/ 0 w 707274"/>
                  <a:gd name="connsiteY2" fmla="*/ 78857 h 630854"/>
                  <a:gd name="connsiteX3" fmla="*/ 353637 w 707274"/>
                  <a:gd name="connsiteY3" fmla="*/ 0 h 630854"/>
                  <a:gd name="connsiteX4" fmla="*/ 707274 w 707274"/>
                  <a:gd name="connsiteY4" fmla="*/ 78857 h 630854"/>
                  <a:gd name="connsiteX5" fmla="*/ 707274 w 707274"/>
                  <a:gd name="connsiteY5" fmla="*/ 551997 h 630854"/>
                  <a:gd name="connsiteX6" fmla="*/ 353637 w 707274"/>
                  <a:gd name="connsiteY6" fmla="*/ 630854 h 630854"/>
                  <a:gd name="connsiteX7" fmla="*/ 0 w 707274"/>
                  <a:gd name="connsiteY7" fmla="*/ 551997 h 630854"/>
                  <a:gd name="connsiteX8" fmla="*/ 0 w 707274"/>
                  <a:gd name="connsiteY8" fmla="*/ 78857 h 630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7274" h="630854" stroke="0" extrusionOk="0">
                    <a:moveTo>
                      <a:pt x="0" y="78857"/>
                    </a:moveTo>
                    <a:cubicBezTo>
                      <a:pt x="-175" y="131155"/>
                      <a:pt x="162829" y="167511"/>
                      <a:pt x="353637" y="157714"/>
                    </a:cubicBezTo>
                    <a:cubicBezTo>
                      <a:pt x="557797" y="158836"/>
                      <a:pt x="700068" y="126456"/>
                      <a:pt x="707274" y="78857"/>
                    </a:cubicBezTo>
                    <a:cubicBezTo>
                      <a:pt x="685103" y="291071"/>
                      <a:pt x="693119" y="423969"/>
                      <a:pt x="707274" y="551997"/>
                    </a:cubicBezTo>
                    <a:cubicBezTo>
                      <a:pt x="715833" y="633875"/>
                      <a:pt x="566912" y="595726"/>
                      <a:pt x="353637" y="630854"/>
                    </a:cubicBezTo>
                    <a:cubicBezTo>
                      <a:pt x="164755" y="627546"/>
                      <a:pt x="1267" y="593924"/>
                      <a:pt x="0" y="551997"/>
                    </a:cubicBezTo>
                    <a:cubicBezTo>
                      <a:pt x="2020" y="400811"/>
                      <a:pt x="-21489" y="254265"/>
                      <a:pt x="0" y="78857"/>
                    </a:cubicBezTo>
                    <a:close/>
                  </a:path>
                  <a:path w="707274" h="630854" fill="lighten" stroke="0" extrusionOk="0">
                    <a:moveTo>
                      <a:pt x="0" y="78857"/>
                    </a:moveTo>
                    <a:cubicBezTo>
                      <a:pt x="-6786" y="37827"/>
                      <a:pt x="182805" y="4878"/>
                      <a:pt x="353637" y="0"/>
                    </a:cubicBezTo>
                    <a:cubicBezTo>
                      <a:pt x="551473" y="9209"/>
                      <a:pt x="708682" y="29802"/>
                      <a:pt x="707274" y="78857"/>
                    </a:cubicBezTo>
                    <a:cubicBezTo>
                      <a:pt x="697252" y="121791"/>
                      <a:pt x="558032" y="146894"/>
                      <a:pt x="353637" y="157714"/>
                    </a:cubicBezTo>
                    <a:cubicBezTo>
                      <a:pt x="168003" y="154806"/>
                      <a:pt x="-8970" y="125629"/>
                      <a:pt x="0" y="78857"/>
                    </a:cubicBezTo>
                    <a:close/>
                  </a:path>
                  <a:path w="707274" h="630854" fill="none" extrusionOk="0">
                    <a:moveTo>
                      <a:pt x="707274" y="78857"/>
                    </a:moveTo>
                    <a:cubicBezTo>
                      <a:pt x="711119" y="91832"/>
                      <a:pt x="517184" y="159628"/>
                      <a:pt x="353637" y="157714"/>
                    </a:cubicBezTo>
                    <a:cubicBezTo>
                      <a:pt x="160369" y="149002"/>
                      <a:pt x="-540" y="124776"/>
                      <a:pt x="0" y="78857"/>
                    </a:cubicBezTo>
                    <a:cubicBezTo>
                      <a:pt x="-16655" y="24395"/>
                      <a:pt x="180750" y="16478"/>
                      <a:pt x="353637" y="0"/>
                    </a:cubicBezTo>
                    <a:cubicBezTo>
                      <a:pt x="540972" y="-537"/>
                      <a:pt x="706585" y="36027"/>
                      <a:pt x="707274" y="78857"/>
                    </a:cubicBezTo>
                    <a:cubicBezTo>
                      <a:pt x="730538" y="264225"/>
                      <a:pt x="688871" y="339671"/>
                      <a:pt x="707274" y="551997"/>
                    </a:cubicBezTo>
                    <a:cubicBezTo>
                      <a:pt x="732975" y="600194"/>
                      <a:pt x="535482" y="593198"/>
                      <a:pt x="353637" y="630854"/>
                    </a:cubicBezTo>
                    <a:cubicBezTo>
                      <a:pt x="163715" y="623618"/>
                      <a:pt x="-3639" y="600986"/>
                      <a:pt x="0" y="551997"/>
                    </a:cubicBezTo>
                    <a:cubicBezTo>
                      <a:pt x="13058" y="400286"/>
                      <a:pt x="-12585" y="243431"/>
                      <a:pt x="0" y="78857"/>
                    </a:cubicBezTo>
                  </a:path>
                  <a:path w="707274" h="630854" fill="none" stroke="0" extrusionOk="0">
                    <a:moveTo>
                      <a:pt x="707274" y="78857"/>
                    </a:moveTo>
                    <a:cubicBezTo>
                      <a:pt x="693120" y="117197"/>
                      <a:pt x="544856" y="159344"/>
                      <a:pt x="353637" y="157714"/>
                    </a:cubicBezTo>
                    <a:cubicBezTo>
                      <a:pt x="162526" y="150560"/>
                      <a:pt x="7663" y="129633"/>
                      <a:pt x="0" y="78857"/>
                    </a:cubicBezTo>
                    <a:cubicBezTo>
                      <a:pt x="-3157" y="29667"/>
                      <a:pt x="130401" y="-20065"/>
                      <a:pt x="353637" y="0"/>
                    </a:cubicBezTo>
                    <a:cubicBezTo>
                      <a:pt x="546501" y="-6713"/>
                      <a:pt x="704292" y="37417"/>
                      <a:pt x="707274" y="78857"/>
                    </a:cubicBezTo>
                    <a:cubicBezTo>
                      <a:pt x="687796" y="240721"/>
                      <a:pt x="694755" y="317291"/>
                      <a:pt x="707274" y="551997"/>
                    </a:cubicBezTo>
                    <a:cubicBezTo>
                      <a:pt x="719325" y="602192"/>
                      <a:pt x="549161" y="599118"/>
                      <a:pt x="353637" y="630854"/>
                    </a:cubicBezTo>
                    <a:cubicBezTo>
                      <a:pt x="159863" y="627735"/>
                      <a:pt x="-1029" y="596143"/>
                      <a:pt x="0" y="551997"/>
                    </a:cubicBezTo>
                    <a:cubicBezTo>
                      <a:pt x="-3912" y="407201"/>
                      <a:pt x="9382" y="176455"/>
                      <a:pt x="0" y="78857"/>
                    </a:cubicBezTo>
                  </a:path>
                </a:pathLst>
              </a:custGeom>
              <a:ln w="57150">
                <a:solidFill>
                  <a:srgbClr val="DD3C2B"/>
                </a:solidFill>
                <a:extLst>
                  <a:ext uri="{C807C97D-BFC1-408E-A445-0C87EB9F89A2}">
                    <ask:lineSketchStyleProps xmlns:ask="http://schemas.microsoft.com/office/drawing/2018/sketchyshapes" sd="449044018">
                      <a:prstGeom prst="can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</p:grpSp>
        <p:sp>
          <p:nvSpPr>
            <p:cNvPr id="12" name="Flecha: hacia arriba 61">
              <a:extLst>
                <a:ext uri="{FF2B5EF4-FFF2-40B4-BE49-F238E27FC236}">
                  <a16:creationId xmlns:a16="http://schemas.microsoft.com/office/drawing/2014/main" id="{40F06B70-F820-43C0-A2BB-7A2E02208BCD}"/>
                </a:ext>
              </a:extLst>
            </p:cNvPr>
            <p:cNvSpPr/>
            <p:nvPr/>
          </p:nvSpPr>
          <p:spPr>
            <a:xfrm rot="19341270">
              <a:off x="8205685" y="2907156"/>
              <a:ext cx="269625" cy="744668"/>
            </a:xfrm>
            <a:custGeom>
              <a:avLst/>
              <a:gdLst>
                <a:gd name="connsiteX0" fmla="*/ 0 w 269625"/>
                <a:gd name="connsiteY0" fmla="*/ 241409 h 744668"/>
                <a:gd name="connsiteX1" fmla="*/ 134813 w 269625"/>
                <a:gd name="connsiteY1" fmla="*/ 0 h 744668"/>
                <a:gd name="connsiteX2" fmla="*/ 269625 w 269625"/>
                <a:gd name="connsiteY2" fmla="*/ 241409 h 744668"/>
                <a:gd name="connsiteX3" fmla="*/ 202219 w 269625"/>
                <a:gd name="connsiteY3" fmla="*/ 241409 h 744668"/>
                <a:gd name="connsiteX4" fmla="*/ 202219 w 269625"/>
                <a:gd name="connsiteY4" fmla="*/ 744668 h 744668"/>
                <a:gd name="connsiteX5" fmla="*/ 67406 w 269625"/>
                <a:gd name="connsiteY5" fmla="*/ 744668 h 744668"/>
                <a:gd name="connsiteX6" fmla="*/ 67406 w 269625"/>
                <a:gd name="connsiteY6" fmla="*/ 241409 h 744668"/>
                <a:gd name="connsiteX7" fmla="*/ 0 w 269625"/>
                <a:gd name="connsiteY7" fmla="*/ 241409 h 74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625" h="744668" fill="none" extrusionOk="0">
                  <a:moveTo>
                    <a:pt x="0" y="241409"/>
                  </a:moveTo>
                  <a:cubicBezTo>
                    <a:pt x="21496" y="147353"/>
                    <a:pt x="127099" y="70431"/>
                    <a:pt x="134813" y="0"/>
                  </a:cubicBezTo>
                  <a:cubicBezTo>
                    <a:pt x="226868" y="101843"/>
                    <a:pt x="190167" y="141134"/>
                    <a:pt x="269625" y="241409"/>
                  </a:cubicBezTo>
                  <a:cubicBezTo>
                    <a:pt x="255954" y="245700"/>
                    <a:pt x="230707" y="236799"/>
                    <a:pt x="202219" y="241409"/>
                  </a:cubicBezTo>
                  <a:cubicBezTo>
                    <a:pt x="258605" y="390048"/>
                    <a:pt x="158626" y="508714"/>
                    <a:pt x="202219" y="744668"/>
                  </a:cubicBezTo>
                  <a:cubicBezTo>
                    <a:pt x="167460" y="758030"/>
                    <a:pt x="102177" y="738317"/>
                    <a:pt x="67406" y="744668"/>
                  </a:cubicBezTo>
                  <a:cubicBezTo>
                    <a:pt x="53133" y="494448"/>
                    <a:pt x="125294" y="345941"/>
                    <a:pt x="67406" y="241409"/>
                  </a:cubicBezTo>
                  <a:cubicBezTo>
                    <a:pt x="39097" y="245230"/>
                    <a:pt x="20981" y="240671"/>
                    <a:pt x="0" y="241409"/>
                  </a:cubicBezTo>
                  <a:close/>
                </a:path>
                <a:path w="269625" h="744668" stroke="0" extrusionOk="0">
                  <a:moveTo>
                    <a:pt x="0" y="241409"/>
                  </a:moveTo>
                  <a:cubicBezTo>
                    <a:pt x="22822" y="188231"/>
                    <a:pt x="91874" y="84722"/>
                    <a:pt x="134813" y="0"/>
                  </a:cubicBezTo>
                  <a:cubicBezTo>
                    <a:pt x="209245" y="105650"/>
                    <a:pt x="198759" y="182027"/>
                    <a:pt x="269625" y="241409"/>
                  </a:cubicBezTo>
                  <a:cubicBezTo>
                    <a:pt x="253311" y="242573"/>
                    <a:pt x="220471" y="240495"/>
                    <a:pt x="202219" y="241409"/>
                  </a:cubicBezTo>
                  <a:cubicBezTo>
                    <a:pt x="224359" y="457567"/>
                    <a:pt x="163462" y="563140"/>
                    <a:pt x="202219" y="744668"/>
                  </a:cubicBezTo>
                  <a:cubicBezTo>
                    <a:pt x="141580" y="752731"/>
                    <a:pt x="123054" y="742805"/>
                    <a:pt x="67406" y="744668"/>
                  </a:cubicBezTo>
                  <a:cubicBezTo>
                    <a:pt x="57229" y="616957"/>
                    <a:pt x="116926" y="410109"/>
                    <a:pt x="67406" y="241409"/>
                  </a:cubicBezTo>
                  <a:cubicBezTo>
                    <a:pt x="39406" y="244928"/>
                    <a:pt x="31675" y="238661"/>
                    <a:pt x="0" y="241409"/>
                  </a:cubicBezTo>
                  <a:close/>
                </a:path>
              </a:pathLst>
            </a:custGeom>
            <a:solidFill>
              <a:srgbClr val="C8398C"/>
            </a:solidFill>
            <a:ln w="12700">
              <a:solidFill>
                <a:srgbClr val="831F79"/>
              </a:solidFill>
              <a:extLst>
                <a:ext uri="{C807C97D-BFC1-408E-A445-0C87EB9F89A2}">
                  <ask:lineSketchStyleProps xmlns:ask="http://schemas.microsoft.com/office/drawing/2018/sketchyshapes" sd="3251463684">
                    <a:prstGeom prst="upArrow">
                      <a:avLst>
                        <a:gd name="adj1" fmla="val 50000"/>
                        <a:gd name="adj2" fmla="val 89535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grpSp>
          <p:nvGrpSpPr>
            <p:cNvPr id="13" name="Grupo 76">
              <a:extLst>
                <a:ext uri="{FF2B5EF4-FFF2-40B4-BE49-F238E27FC236}">
                  <a16:creationId xmlns:a16="http://schemas.microsoft.com/office/drawing/2014/main" id="{BC5B9931-D946-4841-B498-94670C65F6AB}"/>
                </a:ext>
              </a:extLst>
            </p:cNvPr>
            <p:cNvGrpSpPr/>
            <p:nvPr/>
          </p:nvGrpSpPr>
          <p:grpSpPr>
            <a:xfrm>
              <a:off x="8779085" y="3585841"/>
              <a:ext cx="466806" cy="769441"/>
              <a:chOff x="9334419" y="1691582"/>
              <a:chExt cx="466806" cy="769441"/>
            </a:xfrm>
          </p:grpSpPr>
          <p:sp>
            <p:nvSpPr>
              <p:cNvPr id="39" name="Rectángulo: esquinas redondeadas 67">
                <a:extLst>
                  <a:ext uri="{FF2B5EF4-FFF2-40B4-BE49-F238E27FC236}">
                    <a16:creationId xmlns:a16="http://schemas.microsoft.com/office/drawing/2014/main" id="{A9B2E2D6-BC18-4E4F-B82B-341D9CEB2718}"/>
                  </a:ext>
                </a:extLst>
              </p:cNvPr>
              <p:cNvSpPr/>
              <p:nvPr/>
            </p:nvSpPr>
            <p:spPr>
              <a:xfrm>
                <a:off x="9334419" y="1691582"/>
                <a:ext cx="466806" cy="769441"/>
              </a:xfrm>
              <a:custGeom>
                <a:avLst/>
                <a:gdLst>
                  <a:gd name="connsiteX0" fmla="*/ 0 w 466806"/>
                  <a:gd name="connsiteY0" fmla="*/ 77803 h 769441"/>
                  <a:gd name="connsiteX1" fmla="*/ 77803 w 466806"/>
                  <a:gd name="connsiteY1" fmla="*/ 0 h 769441"/>
                  <a:gd name="connsiteX2" fmla="*/ 389003 w 466806"/>
                  <a:gd name="connsiteY2" fmla="*/ 0 h 769441"/>
                  <a:gd name="connsiteX3" fmla="*/ 466806 w 466806"/>
                  <a:gd name="connsiteY3" fmla="*/ 77803 h 769441"/>
                  <a:gd name="connsiteX4" fmla="*/ 466806 w 466806"/>
                  <a:gd name="connsiteY4" fmla="*/ 691638 h 769441"/>
                  <a:gd name="connsiteX5" fmla="*/ 389003 w 466806"/>
                  <a:gd name="connsiteY5" fmla="*/ 769441 h 769441"/>
                  <a:gd name="connsiteX6" fmla="*/ 77803 w 466806"/>
                  <a:gd name="connsiteY6" fmla="*/ 769441 h 769441"/>
                  <a:gd name="connsiteX7" fmla="*/ 0 w 466806"/>
                  <a:gd name="connsiteY7" fmla="*/ 691638 h 769441"/>
                  <a:gd name="connsiteX8" fmla="*/ 0 w 466806"/>
                  <a:gd name="connsiteY8" fmla="*/ 77803 h 769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806" h="769441" extrusionOk="0">
                    <a:moveTo>
                      <a:pt x="0" y="77803"/>
                    </a:moveTo>
                    <a:cubicBezTo>
                      <a:pt x="-718" y="32070"/>
                      <a:pt x="37574" y="-7245"/>
                      <a:pt x="77803" y="0"/>
                    </a:cubicBezTo>
                    <a:cubicBezTo>
                      <a:pt x="222214" y="-12300"/>
                      <a:pt x="308612" y="-1324"/>
                      <a:pt x="389003" y="0"/>
                    </a:cubicBezTo>
                    <a:cubicBezTo>
                      <a:pt x="429390" y="-2476"/>
                      <a:pt x="460890" y="39897"/>
                      <a:pt x="466806" y="77803"/>
                    </a:cubicBezTo>
                    <a:cubicBezTo>
                      <a:pt x="476209" y="322341"/>
                      <a:pt x="439080" y="508689"/>
                      <a:pt x="466806" y="691638"/>
                    </a:cubicBezTo>
                    <a:cubicBezTo>
                      <a:pt x="470006" y="726935"/>
                      <a:pt x="432105" y="770888"/>
                      <a:pt x="389003" y="769441"/>
                    </a:cubicBezTo>
                    <a:cubicBezTo>
                      <a:pt x="270330" y="776127"/>
                      <a:pt x="213975" y="777777"/>
                      <a:pt x="77803" y="769441"/>
                    </a:cubicBezTo>
                    <a:cubicBezTo>
                      <a:pt x="40816" y="770109"/>
                      <a:pt x="791" y="733811"/>
                      <a:pt x="0" y="691638"/>
                    </a:cubicBezTo>
                    <a:cubicBezTo>
                      <a:pt x="11186" y="417304"/>
                      <a:pt x="-27148" y="335243"/>
                      <a:pt x="0" y="77803"/>
                    </a:cubicBezTo>
                    <a:close/>
                  </a:path>
                </a:pathLst>
              </a:custGeom>
              <a:noFill/>
              <a:ln w="57150">
                <a:solidFill>
                  <a:srgbClr val="00B050"/>
                </a:solidFill>
                <a:extLst>
                  <a:ext uri="{C807C97D-BFC1-408E-A445-0C87EB9F89A2}">
                    <ask:lineSketchStyleProps xmlns:ask="http://schemas.microsoft.com/office/drawing/2018/sketchyshapes" sd="948321541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  <p:sp>
            <p:nvSpPr>
              <p:cNvPr id="40" name="Elipse 68">
                <a:extLst>
                  <a:ext uri="{FF2B5EF4-FFF2-40B4-BE49-F238E27FC236}">
                    <a16:creationId xmlns:a16="http://schemas.microsoft.com/office/drawing/2014/main" id="{BB203569-72F0-422E-A6D8-6F6F3B20063A}"/>
                  </a:ext>
                </a:extLst>
              </p:cNvPr>
              <p:cNvSpPr/>
              <p:nvPr/>
            </p:nvSpPr>
            <p:spPr>
              <a:xfrm>
                <a:off x="9660545" y="1746884"/>
                <a:ext cx="74767" cy="75819"/>
              </a:xfrm>
              <a:custGeom>
                <a:avLst/>
                <a:gdLst>
                  <a:gd name="connsiteX0" fmla="*/ 0 w 74767"/>
                  <a:gd name="connsiteY0" fmla="*/ 37910 h 75819"/>
                  <a:gd name="connsiteX1" fmla="*/ 37384 w 74767"/>
                  <a:gd name="connsiteY1" fmla="*/ 0 h 75819"/>
                  <a:gd name="connsiteX2" fmla="*/ 74768 w 74767"/>
                  <a:gd name="connsiteY2" fmla="*/ 37910 h 75819"/>
                  <a:gd name="connsiteX3" fmla="*/ 37384 w 74767"/>
                  <a:gd name="connsiteY3" fmla="*/ 75820 h 75819"/>
                  <a:gd name="connsiteX4" fmla="*/ 0 w 74767"/>
                  <a:gd name="connsiteY4" fmla="*/ 37910 h 7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67" h="75819" fill="none" extrusionOk="0">
                    <a:moveTo>
                      <a:pt x="0" y="37910"/>
                    </a:moveTo>
                    <a:cubicBezTo>
                      <a:pt x="1418" y="14726"/>
                      <a:pt x="19286" y="3587"/>
                      <a:pt x="37384" y="0"/>
                    </a:cubicBezTo>
                    <a:cubicBezTo>
                      <a:pt x="58698" y="-1705"/>
                      <a:pt x="77477" y="17774"/>
                      <a:pt x="74768" y="37910"/>
                    </a:cubicBezTo>
                    <a:cubicBezTo>
                      <a:pt x="76402" y="60038"/>
                      <a:pt x="62478" y="75569"/>
                      <a:pt x="37384" y="75820"/>
                    </a:cubicBezTo>
                    <a:cubicBezTo>
                      <a:pt x="14500" y="76455"/>
                      <a:pt x="3681" y="62331"/>
                      <a:pt x="0" y="37910"/>
                    </a:cubicBezTo>
                    <a:close/>
                  </a:path>
                  <a:path w="74767" h="75819" stroke="0" extrusionOk="0">
                    <a:moveTo>
                      <a:pt x="0" y="37910"/>
                    </a:moveTo>
                    <a:cubicBezTo>
                      <a:pt x="-4905" y="17728"/>
                      <a:pt x="18271" y="-817"/>
                      <a:pt x="37384" y="0"/>
                    </a:cubicBezTo>
                    <a:cubicBezTo>
                      <a:pt x="61629" y="3113"/>
                      <a:pt x="73799" y="20781"/>
                      <a:pt x="74768" y="37910"/>
                    </a:cubicBezTo>
                    <a:cubicBezTo>
                      <a:pt x="74402" y="59309"/>
                      <a:pt x="58488" y="73487"/>
                      <a:pt x="37384" y="75820"/>
                    </a:cubicBezTo>
                    <a:cubicBezTo>
                      <a:pt x="16536" y="77823"/>
                      <a:pt x="1359" y="55920"/>
                      <a:pt x="0" y="3791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  <a:extLst>
                  <a:ext uri="{C807C97D-BFC1-408E-A445-0C87EB9F89A2}">
                    <ask:lineSketchStyleProps xmlns:ask="http://schemas.microsoft.com/office/drawing/2018/sketchyshapes" sd="3017655717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  <p:sp>
            <p:nvSpPr>
              <p:cNvPr id="41" name="Bocadillo: rectángulo con esquinas redondeadas 73">
                <a:extLst>
                  <a:ext uri="{FF2B5EF4-FFF2-40B4-BE49-F238E27FC236}">
                    <a16:creationId xmlns:a16="http://schemas.microsoft.com/office/drawing/2014/main" id="{C26932AD-EDD1-4BC7-BC4B-30CC17795793}"/>
                  </a:ext>
                </a:extLst>
              </p:cNvPr>
              <p:cNvSpPr/>
              <p:nvPr/>
            </p:nvSpPr>
            <p:spPr>
              <a:xfrm>
                <a:off x="9401448" y="1909077"/>
                <a:ext cx="246905" cy="120891"/>
              </a:xfrm>
              <a:custGeom>
                <a:avLst/>
                <a:gdLst>
                  <a:gd name="connsiteX0" fmla="*/ 0 w 246905"/>
                  <a:gd name="connsiteY0" fmla="*/ 20149 h 120891"/>
                  <a:gd name="connsiteX1" fmla="*/ 20149 w 246905"/>
                  <a:gd name="connsiteY1" fmla="*/ 0 h 120891"/>
                  <a:gd name="connsiteX2" fmla="*/ 41151 w 246905"/>
                  <a:gd name="connsiteY2" fmla="*/ 0 h 120891"/>
                  <a:gd name="connsiteX3" fmla="*/ 41151 w 246905"/>
                  <a:gd name="connsiteY3" fmla="*/ 0 h 120891"/>
                  <a:gd name="connsiteX4" fmla="*/ 102877 w 246905"/>
                  <a:gd name="connsiteY4" fmla="*/ 0 h 120891"/>
                  <a:gd name="connsiteX5" fmla="*/ 226756 w 246905"/>
                  <a:gd name="connsiteY5" fmla="*/ 0 h 120891"/>
                  <a:gd name="connsiteX6" fmla="*/ 246905 w 246905"/>
                  <a:gd name="connsiteY6" fmla="*/ 20149 h 120891"/>
                  <a:gd name="connsiteX7" fmla="*/ 246905 w 246905"/>
                  <a:gd name="connsiteY7" fmla="*/ 70520 h 120891"/>
                  <a:gd name="connsiteX8" fmla="*/ 246905 w 246905"/>
                  <a:gd name="connsiteY8" fmla="*/ 70520 h 120891"/>
                  <a:gd name="connsiteX9" fmla="*/ 246905 w 246905"/>
                  <a:gd name="connsiteY9" fmla="*/ 100743 h 120891"/>
                  <a:gd name="connsiteX10" fmla="*/ 246905 w 246905"/>
                  <a:gd name="connsiteY10" fmla="*/ 100742 h 120891"/>
                  <a:gd name="connsiteX11" fmla="*/ 226756 w 246905"/>
                  <a:gd name="connsiteY11" fmla="*/ 120891 h 120891"/>
                  <a:gd name="connsiteX12" fmla="*/ 102877 w 246905"/>
                  <a:gd name="connsiteY12" fmla="*/ 120891 h 120891"/>
                  <a:gd name="connsiteX13" fmla="*/ 42337 w 246905"/>
                  <a:gd name="connsiteY13" fmla="*/ 174172 h 120891"/>
                  <a:gd name="connsiteX14" fmla="*/ 41151 w 246905"/>
                  <a:gd name="connsiteY14" fmla="*/ 120891 h 120891"/>
                  <a:gd name="connsiteX15" fmla="*/ 20149 w 246905"/>
                  <a:gd name="connsiteY15" fmla="*/ 120891 h 120891"/>
                  <a:gd name="connsiteX16" fmla="*/ 0 w 246905"/>
                  <a:gd name="connsiteY16" fmla="*/ 100742 h 120891"/>
                  <a:gd name="connsiteX17" fmla="*/ 0 w 246905"/>
                  <a:gd name="connsiteY17" fmla="*/ 100743 h 120891"/>
                  <a:gd name="connsiteX18" fmla="*/ 0 w 246905"/>
                  <a:gd name="connsiteY18" fmla="*/ 70520 h 120891"/>
                  <a:gd name="connsiteX19" fmla="*/ 0 w 246905"/>
                  <a:gd name="connsiteY19" fmla="*/ 70520 h 120891"/>
                  <a:gd name="connsiteX20" fmla="*/ 0 w 246905"/>
                  <a:gd name="connsiteY20" fmla="*/ 20149 h 12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6905" h="120891" extrusionOk="0">
                    <a:moveTo>
                      <a:pt x="0" y="20149"/>
                    </a:moveTo>
                    <a:cubicBezTo>
                      <a:pt x="221" y="10972"/>
                      <a:pt x="8724" y="2391"/>
                      <a:pt x="20149" y="0"/>
                    </a:cubicBezTo>
                    <a:cubicBezTo>
                      <a:pt x="25382" y="810"/>
                      <a:pt x="34927" y="-966"/>
                      <a:pt x="41151" y="0"/>
                    </a:cubicBezTo>
                    <a:lnTo>
                      <a:pt x="41151" y="0"/>
                    </a:lnTo>
                    <a:cubicBezTo>
                      <a:pt x="55830" y="-2690"/>
                      <a:pt x="72443" y="-2443"/>
                      <a:pt x="102877" y="0"/>
                    </a:cubicBezTo>
                    <a:cubicBezTo>
                      <a:pt x="146089" y="2234"/>
                      <a:pt x="196642" y="-3642"/>
                      <a:pt x="226756" y="0"/>
                    </a:cubicBezTo>
                    <a:cubicBezTo>
                      <a:pt x="239860" y="420"/>
                      <a:pt x="249229" y="9683"/>
                      <a:pt x="246905" y="20149"/>
                    </a:cubicBezTo>
                    <a:cubicBezTo>
                      <a:pt x="245483" y="42703"/>
                      <a:pt x="248701" y="48937"/>
                      <a:pt x="246905" y="70520"/>
                    </a:cubicBezTo>
                    <a:lnTo>
                      <a:pt x="246905" y="70520"/>
                    </a:lnTo>
                    <a:cubicBezTo>
                      <a:pt x="245981" y="79813"/>
                      <a:pt x="247018" y="86937"/>
                      <a:pt x="246905" y="100743"/>
                    </a:cubicBezTo>
                    <a:lnTo>
                      <a:pt x="246905" y="100742"/>
                    </a:lnTo>
                    <a:cubicBezTo>
                      <a:pt x="244853" y="110485"/>
                      <a:pt x="239468" y="120290"/>
                      <a:pt x="226756" y="120891"/>
                    </a:cubicBezTo>
                    <a:cubicBezTo>
                      <a:pt x="177149" y="116108"/>
                      <a:pt x="133291" y="122979"/>
                      <a:pt x="102877" y="120891"/>
                    </a:cubicBezTo>
                    <a:cubicBezTo>
                      <a:pt x="77932" y="138276"/>
                      <a:pt x="54081" y="162828"/>
                      <a:pt x="42337" y="174172"/>
                    </a:cubicBezTo>
                    <a:cubicBezTo>
                      <a:pt x="41937" y="159411"/>
                      <a:pt x="44064" y="138190"/>
                      <a:pt x="41151" y="120891"/>
                    </a:cubicBezTo>
                    <a:cubicBezTo>
                      <a:pt x="36208" y="121643"/>
                      <a:pt x="25298" y="120855"/>
                      <a:pt x="20149" y="120891"/>
                    </a:cubicBezTo>
                    <a:cubicBezTo>
                      <a:pt x="10403" y="118604"/>
                      <a:pt x="-677" y="113977"/>
                      <a:pt x="0" y="100742"/>
                    </a:cubicBezTo>
                    <a:lnTo>
                      <a:pt x="0" y="100743"/>
                    </a:lnTo>
                    <a:cubicBezTo>
                      <a:pt x="-620" y="90825"/>
                      <a:pt x="696" y="78317"/>
                      <a:pt x="0" y="70520"/>
                    </a:cubicBezTo>
                    <a:lnTo>
                      <a:pt x="0" y="70520"/>
                    </a:lnTo>
                    <a:cubicBezTo>
                      <a:pt x="-202" y="56953"/>
                      <a:pt x="-1034" y="37479"/>
                      <a:pt x="0" y="20149"/>
                    </a:cubicBezTo>
                    <a:close/>
                  </a:path>
                </a:pathLst>
              </a:custGeom>
              <a:noFill/>
              <a:ln w="28575">
                <a:solidFill>
                  <a:srgbClr val="00B050"/>
                </a:solidFill>
                <a:extLst>
                  <a:ext uri="{C807C97D-BFC1-408E-A445-0C87EB9F89A2}">
                    <ask:lineSketchStyleProps xmlns:ask="http://schemas.microsoft.com/office/drawing/2018/sketchyshapes" sd="3333442129">
                      <a:prstGeom prst="wedgeRoundRectCallout">
                        <a:avLst>
                          <a:gd name="adj1" fmla="val -32853"/>
                          <a:gd name="adj2" fmla="val 94074"/>
                          <a:gd name="adj3" fmla="val 16667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  <p:sp>
            <p:nvSpPr>
              <p:cNvPr id="42" name="Bocadillo: rectángulo con esquinas redondeadas 75">
                <a:extLst>
                  <a:ext uri="{FF2B5EF4-FFF2-40B4-BE49-F238E27FC236}">
                    <a16:creationId xmlns:a16="http://schemas.microsoft.com/office/drawing/2014/main" id="{219B87AB-BF22-4373-B44B-7FF7B3FA856C}"/>
                  </a:ext>
                </a:extLst>
              </p:cNvPr>
              <p:cNvSpPr/>
              <p:nvPr/>
            </p:nvSpPr>
            <p:spPr>
              <a:xfrm>
                <a:off x="9488407" y="2127876"/>
                <a:ext cx="246905" cy="76738"/>
              </a:xfrm>
              <a:custGeom>
                <a:avLst/>
                <a:gdLst>
                  <a:gd name="connsiteX0" fmla="*/ 0 w 246905"/>
                  <a:gd name="connsiteY0" fmla="*/ 12790 h 76738"/>
                  <a:gd name="connsiteX1" fmla="*/ 12790 w 246905"/>
                  <a:gd name="connsiteY1" fmla="*/ 0 h 76738"/>
                  <a:gd name="connsiteX2" fmla="*/ 144028 w 246905"/>
                  <a:gd name="connsiteY2" fmla="*/ 0 h 76738"/>
                  <a:gd name="connsiteX3" fmla="*/ 144028 w 246905"/>
                  <a:gd name="connsiteY3" fmla="*/ 0 h 76738"/>
                  <a:gd name="connsiteX4" fmla="*/ 205754 w 246905"/>
                  <a:gd name="connsiteY4" fmla="*/ 0 h 76738"/>
                  <a:gd name="connsiteX5" fmla="*/ 234115 w 246905"/>
                  <a:gd name="connsiteY5" fmla="*/ 0 h 76738"/>
                  <a:gd name="connsiteX6" fmla="*/ 246905 w 246905"/>
                  <a:gd name="connsiteY6" fmla="*/ 12790 h 76738"/>
                  <a:gd name="connsiteX7" fmla="*/ 246905 w 246905"/>
                  <a:gd name="connsiteY7" fmla="*/ 44764 h 76738"/>
                  <a:gd name="connsiteX8" fmla="*/ 246905 w 246905"/>
                  <a:gd name="connsiteY8" fmla="*/ 44764 h 76738"/>
                  <a:gd name="connsiteX9" fmla="*/ 246905 w 246905"/>
                  <a:gd name="connsiteY9" fmla="*/ 63948 h 76738"/>
                  <a:gd name="connsiteX10" fmla="*/ 246905 w 246905"/>
                  <a:gd name="connsiteY10" fmla="*/ 63948 h 76738"/>
                  <a:gd name="connsiteX11" fmla="*/ 234115 w 246905"/>
                  <a:gd name="connsiteY11" fmla="*/ 76738 h 76738"/>
                  <a:gd name="connsiteX12" fmla="*/ 205754 w 246905"/>
                  <a:gd name="connsiteY12" fmla="*/ 76738 h 76738"/>
                  <a:gd name="connsiteX13" fmla="*/ 200833 w 246905"/>
                  <a:gd name="connsiteY13" fmla="*/ 122168 h 76738"/>
                  <a:gd name="connsiteX14" fmla="*/ 144028 w 246905"/>
                  <a:gd name="connsiteY14" fmla="*/ 76738 h 76738"/>
                  <a:gd name="connsiteX15" fmla="*/ 12790 w 246905"/>
                  <a:gd name="connsiteY15" fmla="*/ 76738 h 76738"/>
                  <a:gd name="connsiteX16" fmla="*/ 0 w 246905"/>
                  <a:gd name="connsiteY16" fmla="*/ 63948 h 76738"/>
                  <a:gd name="connsiteX17" fmla="*/ 0 w 246905"/>
                  <a:gd name="connsiteY17" fmla="*/ 63948 h 76738"/>
                  <a:gd name="connsiteX18" fmla="*/ 0 w 246905"/>
                  <a:gd name="connsiteY18" fmla="*/ 44764 h 76738"/>
                  <a:gd name="connsiteX19" fmla="*/ 0 w 246905"/>
                  <a:gd name="connsiteY19" fmla="*/ 44764 h 76738"/>
                  <a:gd name="connsiteX20" fmla="*/ 0 w 246905"/>
                  <a:gd name="connsiteY20" fmla="*/ 12790 h 76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6905" h="76738" extrusionOk="0">
                    <a:moveTo>
                      <a:pt x="0" y="12790"/>
                    </a:moveTo>
                    <a:cubicBezTo>
                      <a:pt x="43" y="6109"/>
                      <a:pt x="5672" y="436"/>
                      <a:pt x="12790" y="0"/>
                    </a:cubicBezTo>
                    <a:cubicBezTo>
                      <a:pt x="62123" y="-2319"/>
                      <a:pt x="96473" y="3081"/>
                      <a:pt x="144028" y="0"/>
                    </a:cubicBezTo>
                    <a:lnTo>
                      <a:pt x="144028" y="0"/>
                    </a:lnTo>
                    <a:cubicBezTo>
                      <a:pt x="158707" y="-2690"/>
                      <a:pt x="175320" y="-2443"/>
                      <a:pt x="205754" y="0"/>
                    </a:cubicBezTo>
                    <a:cubicBezTo>
                      <a:pt x="214712" y="-1047"/>
                      <a:pt x="227786" y="191"/>
                      <a:pt x="234115" y="0"/>
                    </a:cubicBezTo>
                    <a:cubicBezTo>
                      <a:pt x="241881" y="149"/>
                      <a:pt x="248243" y="6107"/>
                      <a:pt x="246905" y="12790"/>
                    </a:cubicBezTo>
                    <a:cubicBezTo>
                      <a:pt x="247758" y="25400"/>
                      <a:pt x="247913" y="31286"/>
                      <a:pt x="246905" y="44764"/>
                    </a:cubicBezTo>
                    <a:lnTo>
                      <a:pt x="246905" y="44764"/>
                    </a:lnTo>
                    <a:cubicBezTo>
                      <a:pt x="247014" y="52294"/>
                      <a:pt x="247817" y="57503"/>
                      <a:pt x="246905" y="63948"/>
                    </a:cubicBezTo>
                    <a:lnTo>
                      <a:pt x="246905" y="63948"/>
                    </a:lnTo>
                    <a:cubicBezTo>
                      <a:pt x="245628" y="70150"/>
                      <a:pt x="241890" y="76468"/>
                      <a:pt x="234115" y="76738"/>
                    </a:cubicBezTo>
                    <a:cubicBezTo>
                      <a:pt x="228126" y="76523"/>
                      <a:pt x="216307" y="78019"/>
                      <a:pt x="205754" y="76738"/>
                    </a:cubicBezTo>
                    <a:cubicBezTo>
                      <a:pt x="204155" y="90313"/>
                      <a:pt x="201166" y="108983"/>
                      <a:pt x="200833" y="122168"/>
                    </a:cubicBezTo>
                    <a:cubicBezTo>
                      <a:pt x="181431" y="109817"/>
                      <a:pt x="171823" y="99213"/>
                      <a:pt x="144028" y="76738"/>
                    </a:cubicBezTo>
                    <a:cubicBezTo>
                      <a:pt x="103720" y="76360"/>
                      <a:pt x="50655" y="79450"/>
                      <a:pt x="12790" y="76738"/>
                    </a:cubicBezTo>
                    <a:cubicBezTo>
                      <a:pt x="5361" y="76535"/>
                      <a:pt x="-213" y="71004"/>
                      <a:pt x="0" y="63948"/>
                    </a:cubicBezTo>
                    <a:lnTo>
                      <a:pt x="0" y="63948"/>
                    </a:lnTo>
                    <a:cubicBezTo>
                      <a:pt x="-112" y="55260"/>
                      <a:pt x="-220" y="50706"/>
                      <a:pt x="0" y="44764"/>
                    </a:cubicBezTo>
                    <a:lnTo>
                      <a:pt x="0" y="44764"/>
                    </a:lnTo>
                    <a:cubicBezTo>
                      <a:pt x="1261" y="36140"/>
                      <a:pt x="1369" y="24860"/>
                      <a:pt x="0" y="12790"/>
                    </a:cubicBezTo>
                    <a:close/>
                  </a:path>
                </a:pathLst>
              </a:custGeom>
              <a:noFill/>
              <a:ln w="28575">
                <a:solidFill>
                  <a:srgbClr val="00B050"/>
                </a:solidFill>
                <a:extLst>
                  <a:ext uri="{C807C97D-BFC1-408E-A445-0C87EB9F89A2}">
                    <ask:lineSketchStyleProps xmlns:ask="http://schemas.microsoft.com/office/drawing/2018/sketchyshapes" sd="3333442129">
                      <a:prstGeom prst="wedgeRoundRectCallout">
                        <a:avLst>
                          <a:gd name="adj1" fmla="val 31340"/>
                          <a:gd name="adj2" fmla="val 109202"/>
                          <a:gd name="adj3" fmla="val 16667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</p:grpSp>
        <p:grpSp>
          <p:nvGrpSpPr>
            <p:cNvPr id="14" name="Grupo 86">
              <a:extLst>
                <a:ext uri="{FF2B5EF4-FFF2-40B4-BE49-F238E27FC236}">
                  <a16:creationId xmlns:a16="http://schemas.microsoft.com/office/drawing/2014/main" id="{B9ABE4EA-B806-4FFB-A3D0-AE8CA7EC1173}"/>
                </a:ext>
              </a:extLst>
            </p:cNvPr>
            <p:cNvGrpSpPr/>
            <p:nvPr/>
          </p:nvGrpSpPr>
          <p:grpSpPr>
            <a:xfrm>
              <a:off x="10428511" y="3973904"/>
              <a:ext cx="352987" cy="846688"/>
              <a:chOff x="9147447" y="4088836"/>
              <a:chExt cx="352987" cy="846688"/>
            </a:xfrm>
          </p:grpSpPr>
          <p:sp>
            <p:nvSpPr>
              <p:cNvPr id="36" name="Rectángulo: esquinas redondeadas 78">
                <a:extLst>
                  <a:ext uri="{FF2B5EF4-FFF2-40B4-BE49-F238E27FC236}">
                    <a16:creationId xmlns:a16="http://schemas.microsoft.com/office/drawing/2014/main" id="{8BF449CD-EC0D-4DE0-BE28-F35BAE4DF9BB}"/>
                  </a:ext>
                </a:extLst>
              </p:cNvPr>
              <p:cNvSpPr/>
              <p:nvPr/>
            </p:nvSpPr>
            <p:spPr>
              <a:xfrm>
                <a:off x="9278890" y="4221385"/>
                <a:ext cx="90099" cy="714139"/>
              </a:xfrm>
              <a:custGeom>
                <a:avLst/>
                <a:gdLst>
                  <a:gd name="connsiteX0" fmla="*/ 0 w 90099"/>
                  <a:gd name="connsiteY0" fmla="*/ 15017 h 714139"/>
                  <a:gd name="connsiteX1" fmla="*/ 15017 w 90099"/>
                  <a:gd name="connsiteY1" fmla="*/ 0 h 714139"/>
                  <a:gd name="connsiteX2" fmla="*/ 75082 w 90099"/>
                  <a:gd name="connsiteY2" fmla="*/ 0 h 714139"/>
                  <a:gd name="connsiteX3" fmla="*/ 90099 w 90099"/>
                  <a:gd name="connsiteY3" fmla="*/ 15017 h 714139"/>
                  <a:gd name="connsiteX4" fmla="*/ 90099 w 90099"/>
                  <a:gd name="connsiteY4" fmla="*/ 699122 h 714139"/>
                  <a:gd name="connsiteX5" fmla="*/ 75082 w 90099"/>
                  <a:gd name="connsiteY5" fmla="*/ 714139 h 714139"/>
                  <a:gd name="connsiteX6" fmla="*/ 15017 w 90099"/>
                  <a:gd name="connsiteY6" fmla="*/ 714139 h 714139"/>
                  <a:gd name="connsiteX7" fmla="*/ 0 w 90099"/>
                  <a:gd name="connsiteY7" fmla="*/ 699122 h 714139"/>
                  <a:gd name="connsiteX8" fmla="*/ 0 w 90099"/>
                  <a:gd name="connsiteY8" fmla="*/ 15017 h 714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99" h="714139" fill="none" extrusionOk="0">
                    <a:moveTo>
                      <a:pt x="0" y="15017"/>
                    </a:moveTo>
                    <a:cubicBezTo>
                      <a:pt x="733" y="6368"/>
                      <a:pt x="6557" y="-139"/>
                      <a:pt x="15017" y="0"/>
                    </a:cubicBezTo>
                    <a:cubicBezTo>
                      <a:pt x="27150" y="-2279"/>
                      <a:pt x="51466" y="-1615"/>
                      <a:pt x="75082" y="0"/>
                    </a:cubicBezTo>
                    <a:cubicBezTo>
                      <a:pt x="83804" y="-559"/>
                      <a:pt x="90137" y="6201"/>
                      <a:pt x="90099" y="15017"/>
                    </a:cubicBezTo>
                    <a:cubicBezTo>
                      <a:pt x="107100" y="315772"/>
                      <a:pt x="92766" y="496413"/>
                      <a:pt x="90099" y="699122"/>
                    </a:cubicBezTo>
                    <a:cubicBezTo>
                      <a:pt x="89657" y="707897"/>
                      <a:pt x="81714" y="714172"/>
                      <a:pt x="75082" y="714139"/>
                    </a:cubicBezTo>
                    <a:cubicBezTo>
                      <a:pt x="61263" y="714700"/>
                      <a:pt x="37121" y="716340"/>
                      <a:pt x="15017" y="714139"/>
                    </a:cubicBezTo>
                    <a:cubicBezTo>
                      <a:pt x="6639" y="713863"/>
                      <a:pt x="231" y="707304"/>
                      <a:pt x="0" y="699122"/>
                    </a:cubicBezTo>
                    <a:cubicBezTo>
                      <a:pt x="29814" y="453565"/>
                      <a:pt x="-13359" y="168823"/>
                      <a:pt x="0" y="15017"/>
                    </a:cubicBezTo>
                    <a:close/>
                  </a:path>
                  <a:path w="90099" h="714139" stroke="0" extrusionOk="0">
                    <a:moveTo>
                      <a:pt x="0" y="15017"/>
                    </a:moveTo>
                    <a:cubicBezTo>
                      <a:pt x="210" y="6783"/>
                      <a:pt x="8277" y="-1328"/>
                      <a:pt x="15017" y="0"/>
                    </a:cubicBezTo>
                    <a:cubicBezTo>
                      <a:pt x="39582" y="-1065"/>
                      <a:pt x="57298" y="-1208"/>
                      <a:pt x="75082" y="0"/>
                    </a:cubicBezTo>
                    <a:cubicBezTo>
                      <a:pt x="83316" y="-324"/>
                      <a:pt x="89888" y="7326"/>
                      <a:pt x="90099" y="15017"/>
                    </a:cubicBezTo>
                    <a:cubicBezTo>
                      <a:pt x="63972" y="310478"/>
                      <a:pt x="118112" y="466651"/>
                      <a:pt x="90099" y="699122"/>
                    </a:cubicBezTo>
                    <a:cubicBezTo>
                      <a:pt x="89042" y="706618"/>
                      <a:pt x="85283" y="713362"/>
                      <a:pt x="75082" y="714139"/>
                    </a:cubicBezTo>
                    <a:cubicBezTo>
                      <a:pt x="55389" y="711483"/>
                      <a:pt x="32327" y="716489"/>
                      <a:pt x="15017" y="714139"/>
                    </a:cubicBezTo>
                    <a:cubicBezTo>
                      <a:pt x="5821" y="713651"/>
                      <a:pt x="-274" y="709348"/>
                      <a:pt x="0" y="699122"/>
                    </a:cubicBezTo>
                    <a:cubicBezTo>
                      <a:pt x="-19818" y="408124"/>
                      <a:pt x="-27395" y="292643"/>
                      <a:pt x="0" y="15017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accent1"/>
                </a:solidFill>
                <a:extLst>
                  <a:ext uri="{C807C97D-BFC1-408E-A445-0C87EB9F89A2}">
                    <ask:lineSketchStyleProps xmlns:ask="http://schemas.microsoft.com/office/drawing/2018/sketchyshapes" sd="2183844373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  <p:sp>
            <p:nvSpPr>
              <p:cNvPr id="37" name="Elipse 79">
                <a:extLst>
                  <a:ext uri="{FF2B5EF4-FFF2-40B4-BE49-F238E27FC236}">
                    <a16:creationId xmlns:a16="http://schemas.microsoft.com/office/drawing/2014/main" id="{567CC12D-6B14-4743-97CF-FF1030C48F02}"/>
                  </a:ext>
                </a:extLst>
              </p:cNvPr>
              <p:cNvSpPr/>
              <p:nvPr/>
            </p:nvSpPr>
            <p:spPr>
              <a:xfrm>
                <a:off x="9154568" y="4088836"/>
                <a:ext cx="342000" cy="342000"/>
              </a:xfrm>
              <a:custGeom>
                <a:avLst/>
                <a:gdLst>
                  <a:gd name="connsiteX0" fmla="*/ 0 w 342000"/>
                  <a:gd name="connsiteY0" fmla="*/ 171000 h 342000"/>
                  <a:gd name="connsiteX1" fmla="*/ 171000 w 342000"/>
                  <a:gd name="connsiteY1" fmla="*/ 0 h 342000"/>
                  <a:gd name="connsiteX2" fmla="*/ 342000 w 342000"/>
                  <a:gd name="connsiteY2" fmla="*/ 171000 h 342000"/>
                  <a:gd name="connsiteX3" fmla="*/ 171000 w 342000"/>
                  <a:gd name="connsiteY3" fmla="*/ 342000 h 342000"/>
                  <a:gd name="connsiteX4" fmla="*/ 0 w 342000"/>
                  <a:gd name="connsiteY4" fmla="*/ 171000 h 34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000" h="342000" fill="none" extrusionOk="0">
                    <a:moveTo>
                      <a:pt x="0" y="171000"/>
                    </a:moveTo>
                    <a:cubicBezTo>
                      <a:pt x="1223" y="81578"/>
                      <a:pt x="88929" y="-15973"/>
                      <a:pt x="171000" y="0"/>
                    </a:cubicBezTo>
                    <a:cubicBezTo>
                      <a:pt x="277455" y="10929"/>
                      <a:pt x="348024" y="56282"/>
                      <a:pt x="342000" y="171000"/>
                    </a:cubicBezTo>
                    <a:cubicBezTo>
                      <a:pt x="351458" y="259669"/>
                      <a:pt x="246162" y="346152"/>
                      <a:pt x="171000" y="342000"/>
                    </a:cubicBezTo>
                    <a:cubicBezTo>
                      <a:pt x="54491" y="347868"/>
                      <a:pt x="1620" y="263322"/>
                      <a:pt x="0" y="171000"/>
                    </a:cubicBezTo>
                    <a:close/>
                  </a:path>
                  <a:path w="342000" h="342000" stroke="0" extrusionOk="0">
                    <a:moveTo>
                      <a:pt x="0" y="171000"/>
                    </a:moveTo>
                    <a:cubicBezTo>
                      <a:pt x="-12201" y="96229"/>
                      <a:pt x="73194" y="6142"/>
                      <a:pt x="171000" y="0"/>
                    </a:cubicBezTo>
                    <a:cubicBezTo>
                      <a:pt x="279783" y="627"/>
                      <a:pt x="345993" y="67410"/>
                      <a:pt x="342000" y="171000"/>
                    </a:cubicBezTo>
                    <a:cubicBezTo>
                      <a:pt x="358595" y="279239"/>
                      <a:pt x="269645" y="339480"/>
                      <a:pt x="171000" y="342000"/>
                    </a:cubicBezTo>
                    <a:cubicBezTo>
                      <a:pt x="92796" y="351927"/>
                      <a:pt x="17914" y="258739"/>
                      <a:pt x="0" y="171000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chemeClr val="accent1"/>
                </a:solidFill>
                <a:extLst>
                  <a:ext uri="{C807C97D-BFC1-408E-A445-0C87EB9F89A2}">
                    <ask:lineSketchStyleProps xmlns:ask="http://schemas.microsoft.com/office/drawing/2018/sketchyshapes" sd="163390152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U" dirty="0"/>
              </a:p>
            </p:txBody>
          </p:sp>
          <p:sp>
            <p:nvSpPr>
              <p:cNvPr id="38" name="Elipse 84">
                <a:extLst>
                  <a:ext uri="{FF2B5EF4-FFF2-40B4-BE49-F238E27FC236}">
                    <a16:creationId xmlns:a16="http://schemas.microsoft.com/office/drawing/2014/main" id="{D4026335-467E-4DB8-933D-D289684F0E32}"/>
                  </a:ext>
                </a:extLst>
              </p:cNvPr>
              <p:cNvSpPr/>
              <p:nvPr/>
            </p:nvSpPr>
            <p:spPr>
              <a:xfrm>
                <a:off x="9147447" y="4109442"/>
                <a:ext cx="352987" cy="313647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U"/>
              </a:p>
            </p:txBody>
          </p:sp>
        </p:grpSp>
        <p:sp>
          <p:nvSpPr>
            <p:cNvPr id="15" name="Cruz 56">
              <a:extLst>
                <a:ext uri="{FF2B5EF4-FFF2-40B4-BE49-F238E27FC236}">
                  <a16:creationId xmlns:a16="http://schemas.microsoft.com/office/drawing/2014/main" id="{73F8FD65-6491-432D-A941-953FB303494F}"/>
                </a:ext>
              </a:extLst>
            </p:cNvPr>
            <p:cNvSpPr/>
            <p:nvPr/>
          </p:nvSpPr>
          <p:spPr>
            <a:xfrm>
              <a:off x="8520248" y="4353084"/>
              <a:ext cx="308815" cy="320932"/>
            </a:xfrm>
            <a:solidFill>
              <a:srgbClr val="C8398C"/>
            </a:solidFill>
            <a:ln w="12700">
              <a:solidFill>
                <a:srgbClr val="831F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6" name="Cruz 87">
              <a:extLst>
                <a:ext uri="{FF2B5EF4-FFF2-40B4-BE49-F238E27FC236}">
                  <a16:creationId xmlns:a16="http://schemas.microsoft.com/office/drawing/2014/main" id="{7655D1EA-9E6D-4121-AF70-434B4AF005D3}"/>
                </a:ext>
              </a:extLst>
            </p:cNvPr>
            <p:cNvSpPr/>
            <p:nvPr/>
          </p:nvSpPr>
          <p:spPr>
            <a:xfrm>
              <a:off x="9232985" y="4382101"/>
              <a:ext cx="308815" cy="320932"/>
            </a:xfrm>
            <a:solidFill>
              <a:srgbClr val="C8398C"/>
            </a:solidFill>
            <a:ln w="12700">
              <a:solidFill>
                <a:srgbClr val="831F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7" name="Rectángulo: esquinas superiores redondeadas 90">
              <a:extLst>
                <a:ext uri="{FF2B5EF4-FFF2-40B4-BE49-F238E27FC236}">
                  <a16:creationId xmlns:a16="http://schemas.microsoft.com/office/drawing/2014/main" id="{36F7695A-5E12-4A1D-83FD-01750BF552C7}"/>
                </a:ext>
              </a:extLst>
            </p:cNvPr>
            <p:cNvSpPr/>
            <p:nvPr/>
          </p:nvSpPr>
          <p:spPr>
            <a:xfrm>
              <a:off x="7151709" y="2719291"/>
              <a:ext cx="352987" cy="200055"/>
            </a:xfr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/>
            </a:p>
          </p:txBody>
        </p:sp>
        <p:sp>
          <p:nvSpPr>
            <p:cNvPr id="18" name="Flecha: hacia arriba 94">
              <a:extLst>
                <a:ext uri="{FF2B5EF4-FFF2-40B4-BE49-F238E27FC236}">
                  <a16:creationId xmlns:a16="http://schemas.microsoft.com/office/drawing/2014/main" id="{72206B34-2608-4524-9D33-70BB6465FAE1}"/>
                </a:ext>
              </a:extLst>
            </p:cNvPr>
            <p:cNvSpPr/>
            <p:nvPr/>
          </p:nvSpPr>
          <p:spPr>
            <a:xfrm>
              <a:off x="8886192" y="2649923"/>
              <a:ext cx="269625" cy="744668"/>
            </a:xfrm>
            <a:custGeom>
              <a:avLst/>
              <a:gdLst>
                <a:gd name="connsiteX0" fmla="*/ 0 w 269625"/>
                <a:gd name="connsiteY0" fmla="*/ 241409 h 744668"/>
                <a:gd name="connsiteX1" fmla="*/ 134813 w 269625"/>
                <a:gd name="connsiteY1" fmla="*/ 0 h 744668"/>
                <a:gd name="connsiteX2" fmla="*/ 269625 w 269625"/>
                <a:gd name="connsiteY2" fmla="*/ 241409 h 744668"/>
                <a:gd name="connsiteX3" fmla="*/ 202219 w 269625"/>
                <a:gd name="connsiteY3" fmla="*/ 241409 h 744668"/>
                <a:gd name="connsiteX4" fmla="*/ 202219 w 269625"/>
                <a:gd name="connsiteY4" fmla="*/ 744668 h 744668"/>
                <a:gd name="connsiteX5" fmla="*/ 67406 w 269625"/>
                <a:gd name="connsiteY5" fmla="*/ 744668 h 744668"/>
                <a:gd name="connsiteX6" fmla="*/ 67406 w 269625"/>
                <a:gd name="connsiteY6" fmla="*/ 241409 h 744668"/>
                <a:gd name="connsiteX7" fmla="*/ 0 w 269625"/>
                <a:gd name="connsiteY7" fmla="*/ 241409 h 74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625" h="744668" fill="none" extrusionOk="0">
                  <a:moveTo>
                    <a:pt x="0" y="241409"/>
                  </a:moveTo>
                  <a:cubicBezTo>
                    <a:pt x="21496" y="147353"/>
                    <a:pt x="127099" y="70431"/>
                    <a:pt x="134813" y="0"/>
                  </a:cubicBezTo>
                  <a:cubicBezTo>
                    <a:pt x="226868" y="101843"/>
                    <a:pt x="190167" y="141134"/>
                    <a:pt x="269625" y="241409"/>
                  </a:cubicBezTo>
                  <a:cubicBezTo>
                    <a:pt x="255954" y="245700"/>
                    <a:pt x="230707" y="236799"/>
                    <a:pt x="202219" y="241409"/>
                  </a:cubicBezTo>
                  <a:cubicBezTo>
                    <a:pt x="258605" y="390048"/>
                    <a:pt x="158626" y="508714"/>
                    <a:pt x="202219" y="744668"/>
                  </a:cubicBezTo>
                  <a:cubicBezTo>
                    <a:pt x="167460" y="758030"/>
                    <a:pt x="102177" y="738317"/>
                    <a:pt x="67406" y="744668"/>
                  </a:cubicBezTo>
                  <a:cubicBezTo>
                    <a:pt x="53133" y="494448"/>
                    <a:pt x="125294" y="345941"/>
                    <a:pt x="67406" y="241409"/>
                  </a:cubicBezTo>
                  <a:cubicBezTo>
                    <a:pt x="39097" y="245230"/>
                    <a:pt x="20981" y="240671"/>
                    <a:pt x="0" y="241409"/>
                  </a:cubicBezTo>
                  <a:close/>
                </a:path>
                <a:path w="269625" h="744668" stroke="0" extrusionOk="0">
                  <a:moveTo>
                    <a:pt x="0" y="241409"/>
                  </a:moveTo>
                  <a:cubicBezTo>
                    <a:pt x="22822" y="188231"/>
                    <a:pt x="91874" y="84722"/>
                    <a:pt x="134813" y="0"/>
                  </a:cubicBezTo>
                  <a:cubicBezTo>
                    <a:pt x="209245" y="105650"/>
                    <a:pt x="198759" y="182027"/>
                    <a:pt x="269625" y="241409"/>
                  </a:cubicBezTo>
                  <a:cubicBezTo>
                    <a:pt x="253311" y="242573"/>
                    <a:pt x="220471" y="240495"/>
                    <a:pt x="202219" y="241409"/>
                  </a:cubicBezTo>
                  <a:cubicBezTo>
                    <a:pt x="224359" y="457567"/>
                    <a:pt x="163462" y="563140"/>
                    <a:pt x="202219" y="744668"/>
                  </a:cubicBezTo>
                  <a:cubicBezTo>
                    <a:pt x="141580" y="752731"/>
                    <a:pt x="123054" y="742805"/>
                    <a:pt x="67406" y="744668"/>
                  </a:cubicBezTo>
                  <a:cubicBezTo>
                    <a:pt x="57229" y="616957"/>
                    <a:pt x="116926" y="410109"/>
                    <a:pt x="67406" y="241409"/>
                  </a:cubicBezTo>
                  <a:cubicBezTo>
                    <a:pt x="39406" y="244928"/>
                    <a:pt x="31675" y="238661"/>
                    <a:pt x="0" y="241409"/>
                  </a:cubicBezTo>
                  <a:close/>
                </a:path>
              </a:pathLst>
            </a:custGeom>
            <a:solidFill>
              <a:srgbClr val="C8398C"/>
            </a:solidFill>
            <a:ln w="12700">
              <a:solidFill>
                <a:srgbClr val="831F79"/>
              </a:solidFill>
              <a:extLst>
                <a:ext uri="{C807C97D-BFC1-408E-A445-0C87EB9F89A2}">
                  <ask:lineSketchStyleProps xmlns:ask="http://schemas.microsoft.com/office/drawing/2018/sketchyshapes" sd="3251463684">
                    <a:prstGeom prst="upArrow">
                      <a:avLst>
                        <a:gd name="adj1" fmla="val 50000"/>
                        <a:gd name="adj2" fmla="val 89535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9" name="Flecha: hacia arriba 95">
              <a:extLst>
                <a:ext uri="{FF2B5EF4-FFF2-40B4-BE49-F238E27FC236}">
                  <a16:creationId xmlns:a16="http://schemas.microsoft.com/office/drawing/2014/main" id="{464E9651-E99F-4FD3-AEF4-A3FA852EDAD9}"/>
                </a:ext>
              </a:extLst>
            </p:cNvPr>
            <p:cNvSpPr/>
            <p:nvPr/>
          </p:nvSpPr>
          <p:spPr>
            <a:xfrm rot="2001343">
              <a:off x="9569907" y="2876764"/>
              <a:ext cx="269625" cy="744668"/>
            </a:xfrm>
            <a:custGeom>
              <a:avLst/>
              <a:gdLst>
                <a:gd name="connsiteX0" fmla="*/ 0 w 269625"/>
                <a:gd name="connsiteY0" fmla="*/ 241409 h 744668"/>
                <a:gd name="connsiteX1" fmla="*/ 134813 w 269625"/>
                <a:gd name="connsiteY1" fmla="*/ 0 h 744668"/>
                <a:gd name="connsiteX2" fmla="*/ 269625 w 269625"/>
                <a:gd name="connsiteY2" fmla="*/ 241409 h 744668"/>
                <a:gd name="connsiteX3" fmla="*/ 202219 w 269625"/>
                <a:gd name="connsiteY3" fmla="*/ 241409 h 744668"/>
                <a:gd name="connsiteX4" fmla="*/ 202219 w 269625"/>
                <a:gd name="connsiteY4" fmla="*/ 744668 h 744668"/>
                <a:gd name="connsiteX5" fmla="*/ 67406 w 269625"/>
                <a:gd name="connsiteY5" fmla="*/ 744668 h 744668"/>
                <a:gd name="connsiteX6" fmla="*/ 67406 w 269625"/>
                <a:gd name="connsiteY6" fmla="*/ 241409 h 744668"/>
                <a:gd name="connsiteX7" fmla="*/ 0 w 269625"/>
                <a:gd name="connsiteY7" fmla="*/ 241409 h 74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625" h="744668" fill="none" extrusionOk="0">
                  <a:moveTo>
                    <a:pt x="0" y="241409"/>
                  </a:moveTo>
                  <a:cubicBezTo>
                    <a:pt x="21496" y="147353"/>
                    <a:pt x="127099" y="70431"/>
                    <a:pt x="134813" y="0"/>
                  </a:cubicBezTo>
                  <a:cubicBezTo>
                    <a:pt x="226868" y="101843"/>
                    <a:pt x="190167" y="141134"/>
                    <a:pt x="269625" y="241409"/>
                  </a:cubicBezTo>
                  <a:cubicBezTo>
                    <a:pt x="255954" y="245700"/>
                    <a:pt x="230707" y="236799"/>
                    <a:pt x="202219" y="241409"/>
                  </a:cubicBezTo>
                  <a:cubicBezTo>
                    <a:pt x="258605" y="390048"/>
                    <a:pt x="158626" y="508714"/>
                    <a:pt x="202219" y="744668"/>
                  </a:cubicBezTo>
                  <a:cubicBezTo>
                    <a:pt x="167460" y="758030"/>
                    <a:pt x="102177" y="738317"/>
                    <a:pt x="67406" y="744668"/>
                  </a:cubicBezTo>
                  <a:cubicBezTo>
                    <a:pt x="53133" y="494448"/>
                    <a:pt x="125294" y="345941"/>
                    <a:pt x="67406" y="241409"/>
                  </a:cubicBezTo>
                  <a:cubicBezTo>
                    <a:pt x="39097" y="245230"/>
                    <a:pt x="20981" y="240671"/>
                    <a:pt x="0" y="241409"/>
                  </a:cubicBezTo>
                  <a:close/>
                </a:path>
                <a:path w="269625" h="744668" stroke="0" extrusionOk="0">
                  <a:moveTo>
                    <a:pt x="0" y="241409"/>
                  </a:moveTo>
                  <a:cubicBezTo>
                    <a:pt x="22822" y="188231"/>
                    <a:pt x="91874" y="84722"/>
                    <a:pt x="134813" y="0"/>
                  </a:cubicBezTo>
                  <a:cubicBezTo>
                    <a:pt x="209245" y="105650"/>
                    <a:pt x="198759" y="182027"/>
                    <a:pt x="269625" y="241409"/>
                  </a:cubicBezTo>
                  <a:cubicBezTo>
                    <a:pt x="253311" y="242573"/>
                    <a:pt x="220471" y="240495"/>
                    <a:pt x="202219" y="241409"/>
                  </a:cubicBezTo>
                  <a:cubicBezTo>
                    <a:pt x="224359" y="457567"/>
                    <a:pt x="163462" y="563140"/>
                    <a:pt x="202219" y="744668"/>
                  </a:cubicBezTo>
                  <a:cubicBezTo>
                    <a:pt x="141580" y="752731"/>
                    <a:pt x="123054" y="742805"/>
                    <a:pt x="67406" y="744668"/>
                  </a:cubicBezTo>
                  <a:cubicBezTo>
                    <a:pt x="57229" y="616957"/>
                    <a:pt x="116926" y="410109"/>
                    <a:pt x="67406" y="241409"/>
                  </a:cubicBezTo>
                  <a:cubicBezTo>
                    <a:pt x="39406" y="244928"/>
                    <a:pt x="31675" y="238661"/>
                    <a:pt x="0" y="241409"/>
                  </a:cubicBezTo>
                  <a:close/>
                </a:path>
              </a:pathLst>
            </a:custGeom>
            <a:solidFill>
              <a:srgbClr val="C8398C"/>
            </a:solidFill>
            <a:ln w="12700">
              <a:solidFill>
                <a:srgbClr val="831F79"/>
              </a:solidFill>
              <a:extLst>
                <a:ext uri="{C807C97D-BFC1-408E-A445-0C87EB9F89A2}">
                  <ask:lineSketchStyleProps xmlns:ask="http://schemas.microsoft.com/office/drawing/2018/sketchyshapes" sd="3251463684">
                    <a:prstGeom prst="upArrow">
                      <a:avLst>
                        <a:gd name="adj1" fmla="val 50000"/>
                        <a:gd name="adj2" fmla="val 89535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pic>
          <p:nvPicPr>
            <p:cNvPr id="20" name="Gráfico 111" descr="Cerebro con relleno sólido">
              <a:extLst>
                <a:ext uri="{FF2B5EF4-FFF2-40B4-BE49-F238E27FC236}">
                  <a16:creationId xmlns:a16="http://schemas.microsoft.com/office/drawing/2014/main" id="{1569D908-B798-4340-AB74-4885B2786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6526" y="1824387"/>
              <a:ext cx="914400" cy="914400"/>
            </a:xfrm>
            <a:prstGeom prst="rect">
              <a:avLst/>
            </a:prstGeom>
          </p:spPr>
        </p:pic>
        <p:pic>
          <p:nvPicPr>
            <p:cNvPr id="21" name="Gráfico 109" descr="Culturista con relleno sólido">
              <a:extLst>
                <a:ext uri="{FF2B5EF4-FFF2-40B4-BE49-F238E27FC236}">
                  <a16:creationId xmlns:a16="http://schemas.microsoft.com/office/drawing/2014/main" id="{BD3EB534-7D26-4078-A8E1-0D346BC9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74529" y="2247630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301D8D3-081D-4D39-8489-E476EF9C8101}"/>
                </a:ext>
              </a:extLst>
            </p:cNvPr>
            <p:cNvGrpSpPr/>
            <p:nvPr/>
          </p:nvGrpSpPr>
          <p:grpSpPr>
            <a:xfrm>
              <a:off x="6496516" y="3576785"/>
              <a:ext cx="1319500" cy="1401491"/>
              <a:chOff x="6666924" y="4744124"/>
              <a:chExt cx="1319500" cy="1401491"/>
            </a:xfrm>
          </p:grpSpPr>
          <p:pic>
            <p:nvPicPr>
              <p:cNvPr id="33" name="Gráfico 113" descr="Portátil con relleno sólido">
                <a:extLst>
                  <a:ext uri="{FF2B5EF4-FFF2-40B4-BE49-F238E27FC236}">
                    <a16:creationId xmlns:a16="http://schemas.microsoft.com/office/drawing/2014/main" id="{D1DD7B7F-A701-414A-B448-380125FCC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16983" y="5376174"/>
                <a:ext cx="769441" cy="769441"/>
              </a:xfrm>
              <a:prstGeom prst="rect">
                <a:avLst/>
              </a:prstGeom>
            </p:spPr>
          </p:pic>
          <p:pic>
            <p:nvPicPr>
              <p:cNvPr id="34" name="Gráfico 115" descr="Monitor con relleno sólido">
                <a:extLst>
                  <a:ext uri="{FF2B5EF4-FFF2-40B4-BE49-F238E27FC236}">
                    <a16:creationId xmlns:a16="http://schemas.microsoft.com/office/drawing/2014/main" id="{EBF735EE-9A98-40FB-A613-C67E2B92B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988116" y="4744124"/>
                <a:ext cx="769441" cy="769441"/>
              </a:xfrm>
              <a:prstGeom prst="rect">
                <a:avLst/>
              </a:prstGeom>
            </p:spPr>
          </p:pic>
          <p:pic>
            <p:nvPicPr>
              <p:cNvPr id="35" name="Gráfico 117" descr="Smartphone con relleno sólido">
                <a:extLst>
                  <a:ext uri="{FF2B5EF4-FFF2-40B4-BE49-F238E27FC236}">
                    <a16:creationId xmlns:a16="http://schemas.microsoft.com/office/drawing/2014/main" id="{FAE413B7-508E-4037-A71C-ACC9635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9912350">
                <a:off x="6666924" y="5354391"/>
                <a:ext cx="534949" cy="534949"/>
              </a:xfrm>
              <a:prstGeom prst="rect">
                <a:avLst/>
              </a:prstGeom>
            </p:spPr>
          </p:pic>
        </p:grpSp>
        <p:sp>
          <p:nvSpPr>
            <p:cNvPr id="23" name="Rectángulo: esquinas superiores redondeadas 3">
              <a:extLst>
                <a:ext uri="{FF2B5EF4-FFF2-40B4-BE49-F238E27FC236}">
                  <a16:creationId xmlns:a16="http://schemas.microsoft.com/office/drawing/2014/main" id="{19A74796-C56B-4EC4-AE35-E4C6E4DE8458}"/>
                </a:ext>
              </a:extLst>
            </p:cNvPr>
            <p:cNvSpPr/>
            <p:nvPr/>
          </p:nvSpPr>
          <p:spPr>
            <a:xfrm>
              <a:off x="7151709" y="2733767"/>
              <a:ext cx="359770" cy="235177"/>
            </a:xfrm>
            <a:solidFill>
              <a:schemeClr val="accent1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/>
            </a:p>
          </p:txBody>
        </p:sp>
        <p:pic>
          <p:nvPicPr>
            <p:cNvPr id="24" name="Gráfico 9" descr="Conexiones con relleno sólido">
              <a:extLst>
                <a:ext uri="{FF2B5EF4-FFF2-40B4-BE49-F238E27FC236}">
                  <a16:creationId xmlns:a16="http://schemas.microsoft.com/office/drawing/2014/main" id="{CEA3D604-8204-479D-B72B-18221FDA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8481114" y="1641585"/>
              <a:ext cx="1124479" cy="1124479"/>
            </a:xfrm>
            <a:prstGeom prst="rect">
              <a:avLst/>
            </a:prstGeom>
          </p:spPr>
        </p:pic>
        <p:pic>
          <p:nvPicPr>
            <p:cNvPr id="25" name="Gráfico 13" descr="Maestro con relleno sólido">
              <a:extLst>
                <a:ext uri="{FF2B5EF4-FFF2-40B4-BE49-F238E27FC236}">
                  <a16:creationId xmlns:a16="http://schemas.microsoft.com/office/drawing/2014/main" id="{657E095D-BB36-468B-A716-8A8959CD5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904371" y="1891108"/>
              <a:ext cx="1250841" cy="1250841"/>
            </a:xfrm>
            <a:prstGeom prst="rect">
              <a:avLst/>
            </a:prstGeom>
          </p:spPr>
        </p:pic>
        <p:sp>
          <p:nvSpPr>
            <p:cNvPr id="26" name="Signo más 14">
              <a:extLst>
                <a:ext uri="{FF2B5EF4-FFF2-40B4-BE49-F238E27FC236}">
                  <a16:creationId xmlns:a16="http://schemas.microsoft.com/office/drawing/2014/main" id="{180D6B4A-BEE7-4C7E-885F-29AD18B3A449}"/>
                </a:ext>
              </a:extLst>
            </p:cNvPr>
            <p:cNvSpPr/>
            <p:nvPr/>
          </p:nvSpPr>
          <p:spPr>
            <a:xfrm>
              <a:off x="8520248" y="4349443"/>
              <a:ext cx="325866" cy="341103"/>
            </a:xfrm>
            <a:solidFill>
              <a:srgbClr val="C8398C"/>
            </a:solidFill>
            <a:ln w="12700">
              <a:solidFill>
                <a:srgbClr val="831F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27" name="Signo más 15">
              <a:extLst>
                <a:ext uri="{FF2B5EF4-FFF2-40B4-BE49-F238E27FC236}">
                  <a16:creationId xmlns:a16="http://schemas.microsoft.com/office/drawing/2014/main" id="{423963AB-69A2-444E-9994-5C3CB695C057}"/>
                </a:ext>
              </a:extLst>
            </p:cNvPr>
            <p:cNvSpPr/>
            <p:nvPr/>
          </p:nvSpPr>
          <p:spPr>
            <a:xfrm>
              <a:off x="9206994" y="4382101"/>
              <a:ext cx="325866" cy="341103"/>
            </a:xfrm>
            <a:solidFill>
              <a:srgbClr val="C8398C"/>
            </a:solidFill>
            <a:ln w="12700">
              <a:solidFill>
                <a:srgbClr val="831F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28" name="Rectángulo 8">
              <a:extLst>
                <a:ext uri="{FF2B5EF4-FFF2-40B4-BE49-F238E27FC236}">
                  <a16:creationId xmlns:a16="http://schemas.microsoft.com/office/drawing/2014/main" id="{12C3BC61-E457-4E76-9FE6-2C455AB36C6B}"/>
                </a:ext>
              </a:extLst>
            </p:cNvPr>
            <p:cNvSpPr/>
            <p:nvPr/>
          </p:nvSpPr>
          <p:spPr>
            <a:xfrm>
              <a:off x="8578052" y="4317005"/>
              <a:ext cx="81078" cy="320932"/>
            </a:xfrm>
            <a:solidFill>
              <a:srgbClr val="C8398C"/>
            </a:solidFill>
            <a:ln w="12700">
              <a:solidFill>
                <a:srgbClr val="831F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29" name="Rectángulo 10">
              <a:extLst>
                <a:ext uri="{FF2B5EF4-FFF2-40B4-BE49-F238E27FC236}">
                  <a16:creationId xmlns:a16="http://schemas.microsoft.com/office/drawing/2014/main" id="{E95E26A5-2361-402A-99D9-97B148831A6B}"/>
                </a:ext>
              </a:extLst>
            </p:cNvPr>
            <p:cNvSpPr/>
            <p:nvPr/>
          </p:nvSpPr>
          <p:spPr>
            <a:xfrm rot="5400000">
              <a:off x="8578052" y="4317005"/>
              <a:ext cx="81078" cy="320932"/>
            </a:xfrm>
            <a:solidFill>
              <a:srgbClr val="C8398C"/>
            </a:solidFill>
            <a:ln w="12700">
              <a:solidFill>
                <a:srgbClr val="831F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30" name="Rectángulo 12">
              <a:extLst>
                <a:ext uri="{FF2B5EF4-FFF2-40B4-BE49-F238E27FC236}">
                  <a16:creationId xmlns:a16="http://schemas.microsoft.com/office/drawing/2014/main" id="{AD2D14CB-ECD6-4027-A39A-4AFCA5775CC2}"/>
                </a:ext>
              </a:extLst>
            </p:cNvPr>
            <p:cNvSpPr/>
            <p:nvPr/>
          </p:nvSpPr>
          <p:spPr>
            <a:xfrm>
              <a:off x="9415987" y="4312174"/>
              <a:ext cx="81078" cy="320932"/>
            </a:xfrm>
            <a:solidFill>
              <a:srgbClr val="C8398C"/>
            </a:solidFill>
            <a:ln w="12700">
              <a:solidFill>
                <a:srgbClr val="831F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31" name="Rectángulo 16">
              <a:extLst>
                <a:ext uri="{FF2B5EF4-FFF2-40B4-BE49-F238E27FC236}">
                  <a16:creationId xmlns:a16="http://schemas.microsoft.com/office/drawing/2014/main" id="{9DA165C6-BD0B-48CF-83B7-66164FAAFE33}"/>
                </a:ext>
              </a:extLst>
            </p:cNvPr>
            <p:cNvSpPr/>
            <p:nvPr/>
          </p:nvSpPr>
          <p:spPr>
            <a:xfrm rot="5400000">
              <a:off x="9415987" y="4312174"/>
              <a:ext cx="81078" cy="320932"/>
            </a:xfrm>
            <a:solidFill>
              <a:srgbClr val="C8398C"/>
            </a:solidFill>
            <a:ln w="12700">
              <a:solidFill>
                <a:srgbClr val="831F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U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C234897E-DC05-4F0A-AF63-FFC372C25C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38331" y="3106501"/>
              <a:ext cx="721391" cy="434824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2501D52-28E4-4B1A-8C72-39AF4F17C968}"/>
              </a:ext>
            </a:extLst>
          </p:cNvPr>
          <p:cNvSpPr txBox="1"/>
          <p:nvPr/>
        </p:nvSpPr>
        <p:spPr>
          <a:xfrm>
            <a:off x="8909392" y="324311"/>
            <a:ext cx="162323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/>
              <a:t>TRL 2 </a:t>
            </a:r>
            <a:endParaRPr lang="de-DE" sz="3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63AFF6-1035-439D-9B29-14D10C8F8BB0}"/>
              </a:ext>
            </a:extLst>
          </p:cNvPr>
          <p:cNvSpPr txBox="1"/>
          <p:nvPr/>
        </p:nvSpPr>
        <p:spPr>
          <a:xfrm>
            <a:off x="4699529" y="400892"/>
            <a:ext cx="369654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ECOSISTEMA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59053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D9E6649-8755-4DAD-A39C-0101A77D06B5}"/>
              </a:ext>
            </a:extLst>
          </p:cNvPr>
          <p:cNvGrpSpPr/>
          <p:nvPr/>
        </p:nvGrpSpPr>
        <p:grpSpPr>
          <a:xfrm>
            <a:off x="324088" y="266389"/>
            <a:ext cx="3675257" cy="1423866"/>
            <a:chOff x="767431" y="525006"/>
            <a:chExt cx="7992324" cy="31919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B3350C-9B12-495C-AB3F-B9F9B9151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219" y="777391"/>
              <a:ext cx="5431536" cy="29395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126BF1-DFB9-4FF0-B970-0154302C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431" y="525006"/>
              <a:ext cx="1585097" cy="157900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A927E6A-4CE3-4C88-A6C9-E5F20DA03C2F}"/>
              </a:ext>
            </a:extLst>
          </p:cNvPr>
          <p:cNvSpPr txBox="1"/>
          <p:nvPr/>
        </p:nvSpPr>
        <p:spPr>
          <a:xfrm>
            <a:off x="4188764" y="203072"/>
            <a:ext cx="6951216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b="1" dirty="0"/>
              <a:t>¿Por qué son claves las alianzas con los especialistas? </a:t>
            </a:r>
          </a:p>
          <a:p>
            <a:r>
              <a:rPr lang="es-ES" sz="2400" b="1" dirty="0"/>
              <a:t>¿Qué alianzas necesitamos?</a:t>
            </a:r>
            <a:endParaRPr lang="de-DE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9FEC2-0AC9-4CA7-AF07-F3EBBD81E6B5}"/>
              </a:ext>
            </a:extLst>
          </p:cNvPr>
          <p:cNvSpPr txBox="1"/>
          <p:nvPr/>
        </p:nvSpPr>
        <p:spPr>
          <a:xfrm>
            <a:off x="324088" y="1256324"/>
            <a:ext cx="6280898" cy="36811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b="1" dirty="0"/>
              <a:t>Las alianzas son claves porque </a:t>
            </a:r>
            <a:r>
              <a:rPr lang="es-ES" sz="2000" b="1" u="sng" dirty="0"/>
              <a:t>garantizan</a:t>
            </a:r>
            <a:r>
              <a:rPr lang="es-ES" sz="2000" b="1" dirty="0"/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Fortalecimiento de capacidades en Innovación y protección de la propiedad intelectual.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Conocimiento clínico profundo.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Validación científica.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Acceso a datos reales.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La confianza que nos tengan.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Etiquetado y análisis de imágenes.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Definición de protocolos de uso</a:t>
            </a:r>
            <a:endParaRPr lang="de-DE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AB407-C83D-4DF9-99C2-AB4CB0A7408F}"/>
              </a:ext>
            </a:extLst>
          </p:cNvPr>
          <p:cNvSpPr txBox="1"/>
          <p:nvPr/>
        </p:nvSpPr>
        <p:spPr>
          <a:xfrm>
            <a:off x="324088" y="5109420"/>
            <a:ext cx="6280897" cy="16466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b="1" u="sng" dirty="0"/>
              <a:t>Necesitamos </a:t>
            </a:r>
            <a:r>
              <a:rPr lang="es-ES" sz="2000" b="1" dirty="0"/>
              <a:t>alianzas: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Fundación, Universidad de La Habana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b="1" dirty="0"/>
              <a:t>Instituciones médicas (Dermatólogos, hospitales, policlínicos)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b="1" dirty="0"/>
              <a:t>Entidades reguladoras (validación, uso en consultas)</a:t>
            </a:r>
            <a:endParaRPr lang="de-DE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B5018F-4BE2-4EC5-BFA5-F38E31C42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372" y="1226984"/>
            <a:ext cx="2807187" cy="5427944"/>
          </a:xfrm>
          <a:prstGeom prst="rect">
            <a:avLst/>
          </a:prstGeom>
        </p:spPr>
      </p:pic>
      <p:pic>
        <p:nvPicPr>
          <p:cNvPr id="10" name="Imagen 11">
            <a:extLst>
              <a:ext uri="{FF2B5EF4-FFF2-40B4-BE49-F238E27FC236}">
                <a16:creationId xmlns:a16="http://schemas.microsoft.com/office/drawing/2014/main" id="{21203308-749E-454B-B045-A7D15A230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91" y="2066980"/>
            <a:ext cx="1282514" cy="38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7D429F-E285-4FEA-A57B-F9D552E9437E}"/>
              </a:ext>
            </a:extLst>
          </p:cNvPr>
          <p:cNvGrpSpPr/>
          <p:nvPr/>
        </p:nvGrpSpPr>
        <p:grpSpPr>
          <a:xfrm>
            <a:off x="324088" y="266389"/>
            <a:ext cx="3675257" cy="1423866"/>
            <a:chOff x="767431" y="525006"/>
            <a:chExt cx="7992324" cy="31919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91043E-3D5B-4213-98B6-07076B04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219" y="777391"/>
              <a:ext cx="5431536" cy="29395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5ED1D6-A5CB-4D41-B2FD-1D4FE4A3F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431" y="525006"/>
              <a:ext cx="1585097" cy="157900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E4C874-E422-436C-9F34-99CBDB4D4C2F}"/>
              </a:ext>
            </a:extLst>
          </p:cNvPr>
          <p:cNvSpPr txBox="1"/>
          <p:nvPr/>
        </p:nvSpPr>
        <p:spPr>
          <a:xfrm>
            <a:off x="324088" y="1307681"/>
            <a:ext cx="367525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Para especialistas XIA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C6C0E-0425-44AE-8BB8-FC575AE8AF28}"/>
              </a:ext>
            </a:extLst>
          </p:cNvPr>
          <p:cNvSpPr txBox="1"/>
          <p:nvPr/>
        </p:nvSpPr>
        <p:spPr>
          <a:xfrm>
            <a:off x="5539665" y="387738"/>
            <a:ext cx="482057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b="1" dirty="0"/>
              <a:t>Beneficios mutuos de las alianzas</a:t>
            </a:r>
            <a:endParaRPr lang="de-DE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43FC5F-9917-43BD-8A61-F3D2D8C54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89" y="1935702"/>
            <a:ext cx="4265490" cy="2361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61FA81-26F2-48C3-A879-50A2FAC9F18B}"/>
              </a:ext>
            </a:extLst>
          </p:cNvPr>
          <p:cNvSpPr txBox="1"/>
          <p:nvPr/>
        </p:nvSpPr>
        <p:spPr>
          <a:xfrm>
            <a:off x="6355028" y="1307680"/>
            <a:ext cx="367525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Para DermaUH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54083F-851F-456F-A950-807B3B119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89" y="4446994"/>
            <a:ext cx="3985955" cy="22066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423696-AB75-493D-89AD-8D04275381B6}"/>
              </a:ext>
            </a:extLst>
          </p:cNvPr>
          <p:cNvSpPr txBox="1"/>
          <p:nvPr/>
        </p:nvSpPr>
        <p:spPr>
          <a:xfrm>
            <a:off x="6355028" y="1991053"/>
            <a:ext cx="3675257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Anotaciones confiables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Retroalimentación continua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Validación clínica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b="1" dirty="0"/>
          </a:p>
          <a:p>
            <a:r>
              <a:rPr lang="es-ES" b="1" dirty="0"/>
              <a:t>MODELO 1:   ENSEMBLE</a:t>
            </a:r>
          </a:p>
          <a:p>
            <a:r>
              <a:rPr lang="es-ES" b="1" dirty="0"/>
              <a:t>MODELO 2:   CARACTERÍSTICAS</a:t>
            </a:r>
          </a:p>
          <a:p>
            <a:r>
              <a:rPr lang="es-ES" b="1" dirty="0"/>
              <a:t>MODELO 3:   ALTA SENSIBILIDAD AL</a:t>
            </a:r>
          </a:p>
          <a:p>
            <a:r>
              <a:rPr lang="es-ES" b="1" dirty="0"/>
              <a:t>                        MELANOMA</a:t>
            </a:r>
          </a:p>
          <a:p>
            <a:r>
              <a:rPr lang="es-ES" b="1" dirty="0"/>
              <a:t>VARIANTES:  FUSIONES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9A3F4E-32EB-40BA-88FB-C91DA82F7313}"/>
              </a:ext>
            </a:extLst>
          </p:cNvPr>
          <p:cNvSpPr txBox="1"/>
          <p:nvPr/>
        </p:nvSpPr>
        <p:spPr>
          <a:xfrm>
            <a:off x="5131389" y="4784471"/>
            <a:ext cx="5450793" cy="19389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Para ambos: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FF0000"/>
                </a:solidFill>
              </a:rPr>
              <a:t>Participar en Innovación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FF0000"/>
                </a:solidFill>
              </a:rPr>
              <a:t>Uso de herramientas digitales avanzadas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FF0000"/>
                </a:solidFill>
              </a:rPr>
              <a:t>Mejora en el proceso diagnóstico</a:t>
            </a:r>
          </a:p>
        </p:txBody>
      </p:sp>
    </p:spTree>
    <p:extLst>
      <p:ext uri="{BB962C8B-B14F-4D97-AF65-F5344CB8AC3E}">
        <p14:creationId xmlns:p14="http://schemas.microsoft.com/office/powerpoint/2010/main" val="138050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67D03D-28B4-480C-AF43-17B6AE088EA3}"/>
              </a:ext>
            </a:extLst>
          </p:cNvPr>
          <p:cNvGrpSpPr/>
          <p:nvPr/>
        </p:nvGrpSpPr>
        <p:grpSpPr>
          <a:xfrm>
            <a:off x="324088" y="266389"/>
            <a:ext cx="3675257" cy="1423866"/>
            <a:chOff x="767431" y="525006"/>
            <a:chExt cx="7992324" cy="31919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532B3A-E1A8-49E6-A89F-2864588B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219" y="777391"/>
              <a:ext cx="5431536" cy="29395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F0C1A1-7BD0-44E3-A63E-92D553DF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431" y="525006"/>
              <a:ext cx="1585097" cy="157900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5C5E6D-7F01-440A-B26C-CF7B8DA5054A}"/>
              </a:ext>
            </a:extLst>
          </p:cNvPr>
          <p:cNvSpPr txBox="1"/>
          <p:nvPr/>
        </p:nvSpPr>
        <p:spPr>
          <a:xfrm>
            <a:off x="912873" y="1236451"/>
            <a:ext cx="4058621" cy="31393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DermaUH ES POSIBLE GRACIAS A UN </a:t>
            </a:r>
            <a:r>
              <a:rPr lang="es-ES" b="1" u="sng" dirty="0"/>
              <a:t>ENFOQUE COLABORATIVO</a:t>
            </a:r>
            <a:r>
              <a:rPr lang="es-ES" b="1" dirty="0"/>
              <a:t>, GRACIAS A LAS ALIANZAS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LAS ALIANZAS CON ESPECIALISTAS SON EL </a:t>
            </a:r>
            <a:r>
              <a:rPr lang="es-ES" b="1" u="sng" dirty="0"/>
              <a:t>“CORAZÓN CLÍNICO” </a:t>
            </a:r>
            <a:r>
              <a:rPr lang="es-ES" b="1" dirty="0"/>
              <a:t>DEL ECOSISTEMA</a:t>
            </a:r>
          </a:p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CONTINUAR FORTALECIENDO LAS ALIANZAS PERMITIRÁ UN </a:t>
            </a:r>
            <a:r>
              <a:rPr lang="es-ES" b="1" u="sng" dirty="0"/>
              <a:t>IMPACTO REAL EN LA SALUD PÚBLICA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4FF11-D7FF-4500-9F59-55D9CC6BE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283" y="271802"/>
            <a:ext cx="2779616" cy="6176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61F81-207D-4328-B49F-9AB7D800952D}"/>
              </a:ext>
            </a:extLst>
          </p:cNvPr>
          <p:cNvSpPr txBox="1"/>
          <p:nvPr/>
        </p:nvSpPr>
        <p:spPr>
          <a:xfrm>
            <a:off x="9082095" y="284203"/>
            <a:ext cx="198998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Miembros: 23</a:t>
            </a:r>
          </a:p>
          <a:p>
            <a:pPr algn="ctr"/>
            <a:r>
              <a:rPr lang="es-ES" sz="2000" b="1" dirty="0"/>
              <a:t>Instituciones: 9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38F418D-6AC9-43D0-984C-4F2F6D1D4C9F}"/>
              </a:ext>
            </a:extLst>
          </p:cNvPr>
          <p:cNvSpPr/>
          <p:nvPr/>
        </p:nvSpPr>
        <p:spPr>
          <a:xfrm>
            <a:off x="8506636" y="618571"/>
            <a:ext cx="422052" cy="1892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D1725-3E89-48DE-8E61-952FD1B89D80}"/>
              </a:ext>
            </a:extLst>
          </p:cNvPr>
          <p:cNvSpPr txBox="1"/>
          <p:nvPr/>
        </p:nvSpPr>
        <p:spPr>
          <a:xfrm>
            <a:off x="8806649" y="2107103"/>
            <a:ext cx="2472478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PN006LH223-021</a:t>
            </a:r>
          </a:p>
          <a:p>
            <a:pPr algn="ctr"/>
            <a:r>
              <a:rPr lang="es-ES" sz="2000" b="1" dirty="0"/>
              <a:t>6 dermatólogos</a:t>
            </a:r>
          </a:p>
          <a:p>
            <a:pPr algn="ctr"/>
            <a:r>
              <a:rPr lang="es-ES" sz="2000" b="1" dirty="0"/>
              <a:t>5 instituciones</a:t>
            </a:r>
          </a:p>
        </p:txBody>
      </p:sp>
      <p:pic>
        <p:nvPicPr>
          <p:cNvPr id="10" name="Imagen 11">
            <a:extLst>
              <a:ext uri="{FF2B5EF4-FFF2-40B4-BE49-F238E27FC236}">
                <a16:creationId xmlns:a16="http://schemas.microsoft.com/office/drawing/2014/main" id="{C551DCBF-DEAA-4865-B85D-87D8EFD47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7" y="4854569"/>
            <a:ext cx="4080090" cy="12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7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042126-2ED8-149B-4AEE-30B5A91A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Beatriz González</dc:creator>
  <cp:lastModifiedBy>Daniel</cp:lastModifiedBy>
  <cp:revision>77</cp:revision>
  <dcterms:created xsi:type="dcterms:W3CDTF">2023-10-17T17:50:35Z</dcterms:created>
  <dcterms:modified xsi:type="dcterms:W3CDTF">2025-06-06T15:14:49Z</dcterms:modified>
</cp:coreProperties>
</file>